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9" r:id="rId4"/>
    <p:sldId id="264" r:id="rId5"/>
    <p:sldId id="257" r:id="rId6"/>
    <p:sldId id="262" r:id="rId7"/>
    <p:sldId id="258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66" d="100"/>
          <a:sy n="166" d="100"/>
        </p:scale>
        <p:origin x="-6085" y="-14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43.0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3748 10248 0 0,'0'0'386'0'0,"0"5"10"0"0,0 8-268 0 0,0 3 1915 0 0,10-12-718 0 0,-8-2-1143 0 0,1-1 0 0 0,0 1 0 0 0,0-1 0 0 0,0 0 0 0 0,0 0 0 0 0,0 0 0 0 0,0-1 1 0 0,0 1-1 0 0,1-1 0 0 0,-1 0 0 0 0,0 1 0 0 0,0-1 0 0 0,0-1 0 0 0,5 1 0 0 0,60-13 539 0 0,-26 7-432 0 0,-31 4-188 0 0,0 1 0 0 0,1-1-1 0 0,11-5 1 0 0,-20 7-78 0 0,0-1 1 0 0,-1 1-1 0 0,1 0 0 0 0,0 0 1 0 0,-1 0-1 0 0,1 0 0 0 0,0 0 0 0 0,0 0 1 0 0,-1 1-1 0 0,4 0 0 0 0,14 2 114 0 0,26-3 286 0 0,-35-4-264 0 0,-9 4-157 0 0,-1 0 1 0 0,0 0-1 0 0,0 0 0 0 0,0 0 1 0 0,0 0-1 0 0,0-1 1 0 0,0 1-1 0 0,0 0 0 0 0,0-1 1 0 0,0 1-1 0 0,0-1 1 0 0,0 1-1 0 0,0-1 0 0 0,0 1 1 0 0,0-1-1 0 0,0 0 1 0 0,0 1-1 0 0,-1-1 0 0 0,2-1 1 0 0,-2 2-3 0 0,0 0 0 0 0,0 0 0 0 0,0 0 0 0 0,1-1 0 0 0,-1 1 0 0 0,0 0 1 0 0,0 0-1 0 0,0 0 0 0 0,0 0 0 0 0,0 0 0 0 0,0 0 0 0 0,0 0 0 0 0,0 0 1 0 0,1 0-1 0 0,-1-1 0 0 0,0 1 0 0 0,0 0 0 0 0,0 0 0 0 0,0 0 0 0 0,0 0 0 0 0,1 0 1 0 0,-1 0-1 0 0,0 0 0 0 0,0 0 0 0 0,0 0 0 0 0,0 0 0 0 0,0 0 0 0 0,1 0 0 0 0,-1 0 1 0 0,0 0-1 0 0,0 0 0 0 0,0 0 0 0 0,0 0 0 0 0,0 0 0 0 0,0 1 0 0 0,1-1 0 0 0,-1 0 1 0 0,0 0-1 0 0,0 0 0 0 0,0 0 0 0 0,0 0 0 0 0,3 6 6 0 0,0 0-1 0 0,-3-6-5 0 0,0 0 0 0 0,0 0 0 0 0,0 0 1 0 0,0 0-1 0 0,0 0 0 0 0,0 0 0 0 0,0 0 0 0 0,0 0 0 0 0,1 0 0 0 0,-1 0 0 0 0,0 0 0 0 0,0 0 0 0 0,0 0 0 0 0,0 0 0 0 0,0 0 0 0 0,0 0 0 0 0,0 0 0 0 0,1 0 0 0 0,-1 0 0 0 0,0 0 0 0 0,0 0 0 0 0,0 0 0 0 0,0 0 0 0 0,0 0 0 0 0,0 0 1 0 0,0 0-1 0 0,1 0 0 0 0,-1 0 0 0 0,0 0 0 0 0,0 0 0 0 0,0-1 0 0 0,0 1 0 0 0,0 0 0 0 0,0 0 0 0 0,0 0 0 0 0,0 0 0 0 0,0 0 0 0 0,0 0 0 0 0,0 0 0 0 0,0 0 0 0 0,0 0 0 0 0,1-1 0 0 0,-1 1 0 0 0,0 0 0 0 0,1-2 0 0 0,0 1 0 0 0,0-1-1 0 0,-1 0 1 0 0,1 0 0 0 0,0 1-1 0 0,-1-1 1 0 0,2-3 0 0 0,2-7-6 0 0,-6-12-114 0 0,3-3 91 0 0,0 21 26 0 0,0-1 1 0 0,-1 0 0 0 0,0 1-1 0 0,0-1 1 0 0,-1 0 0 0 0,0 1-1 0 0,0-1 1 0 0,0 1-1 0 0,-5-12 1 0 0,5 15 1 0 0,0 0 1 0 0,0 0-1 0 0,0 0 0 0 0,1 0 1 0 0,-1 0-1 0 0,1-1 0 0 0,0 1 1 0 0,-1 0-1 0 0,2-4 0 0 0,-1 4 1 0 0,0 1 0 0 0,0 0-1 0 0,0-1 1 0 0,0 1 0 0 0,0-1 0 0 0,-1 1-1 0 0,1-1 1 0 0,-1 1 0 0 0,1-1-1 0 0,-1 1 1 0 0,0 0 0 0 0,0 0 0 0 0,-2-5-1 0 0,0 4 0 0 0,1 0 0 0 0,0-1 0 0 0,1 0 0 0 0,-1 1 0 0 0,1-1 0 0 0,-1 0 0 0 0,1 0-1 0 0,0 0 1 0 0,1 0 0 0 0,-2-6 0 0 0,2-6-9 0 0,1-22 0 0 0,0 8 4 0 0,-1-156-4 0 0,-1 174 13 0 0,0 0 0 0 0,-1 0 0 0 0,-4-16-1 0 0,3 14 3 0 0,0 0-1 0 0,-1-16 0 0 0,-3-12 17 0 0,1 10 4 0 0,-9-71 56 0 0,9 78-36 0 0,4 20-32 0 0,1 0 1 0 0,0 0-1 0 0,0 0 0 0 0,0-1 0 0 0,0-4 0 0 0,0-15 56 0 0,-9-49-1 0 0,6 51-56 0 0,1 0-1 0 0,0 0 0 0 0,2-25 1 0 0,2 29-9 0 0,1-78 1 0 0,-2 76-7 0 0,-1 0-1 0 0,-7-32 1 0 0,6 39-1 0 0,0 1 0 0 0,1-1 0 0 0,1 1 0 0 0,1-14 1 0 0,-1-29-26 0 0,0 54 27 0 0,0 1 0 0 0,-1 0 0 0 0,1-1 1 0 0,-1 1-1 0 0,1 0 0 0 0,-1 0 0 0 0,1-1 0 0 0,-1 1 0 0 0,1 0 0 0 0,-1 0 0 0 0,-1-2 1 0 0,-5-10-16 0 0,6-9-6 0 0,1 18 16 0 0,0 0 0 0 0,0 0 0 0 0,0-1 0 0 0,0 1 0 0 0,-2-5 0 0 0,-2-7-16 0 0,2 1 0 0 0,-1-1 1 0 0,1-16-1 0 0,3-53-72 0 0,0 30 56 0 0,-2-3-5 0 0,5-99-30 0 0,-2 70 53 0 0,-2 25 10 0 0,1 40 11 0 0,-2 12 0 0 0,2 1 0 0 0,-1-1 0 0 0,3-9 0 0 0,-2 10 0 0 0,0 1 0 0 0,-1-1 0 0 0,0 1 0 0 0,-1-10 0 0 0,0-4 0 0 0,1 3 2 0 0,0-14 17 0 0,5-43 0 0 0,-5 68-12 0 0,1 0 0 0 0,-2 0 0 0 0,-1-12-1 0 0,-1-10 15 0 0,3-301-54 0 0,0 216-272 0 0,0-161-184 0 0,0 91 595 0 0,0-29 230 0 0,6 184-231 0 0,-5 11-22 0 0,0 2 41 0 0,0 15-113 0 0,0 0 0 0 0,0 0 1 0 0,1 0-1 0 0,-1 1 0 0 0,0-1 0 0 0,1 0 0 0 0,-1 1 0 0 0,1-1 0 0 0,2-1 1 0 0,1-1 39 0 0,-3 2-18 0 0,0 0-1 0 0,0 1 1 0 0,0 0 0 0 0,1-1 0 0 0,-1 1 0 0 0,0 0 0 0 0,1 0 0 0 0,-1 0 0 0 0,6 0 0 0 0,26-5 190 0 0,-21 4-170 0 0,220-42 882 0 0,-225 42-861 0 0,1 2 0 0 0,0-1 0 0 0,-1 1-1 0 0,14 1 1 0 0,1 0 33 0 0,-15-1-43 0 0,-7 1-53 0 0,1-1 0 0 0,0 0 0 0 0,-1 0 0 0 0,1 0 0 0 0,-1 0 0 0 0,1 0 0 0 0,-1 0 0 0 0,1 0 0 0 0,0-1 0 0 0,-1 1 0 0 0,1-1 0 0 0,-1 1 0 0 0,1-1 0 0 0,1 0 0 0 0,-2 0-8 0 0,0 1 0 0 0,0-1 0 0 0,1 1 0 0 0,-1-1 0 0 0,0 1 1 0 0,0 0-1 0 0,1 0 0 0 0,-1-1 0 0 0,0 1 0 0 0,1 0 0 0 0,-1 0 0 0 0,0 1 0 0 0,3-1 0 0 0,2 0 3 0 0,-2 0-6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8:12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8536 0 0,'-8'14'2914'0'0,"29"-17"2618"0"0,76-6-2229 0 0,-93 9-3138 0 0,-3 0-105 0 0,-1-1 1 0 0,1 1 0 0 0,-1 0 0 0 0,0 0-1 0 0,1 0 1 0 0,-1 0 0 0 0,1 0 0 0 0,-1 0-1 0 0,1 0 1 0 0,-1 0 0 0 0,0 0 0 0 0,1 0 0 0 0,-1 0-1 0 0,1 0 1 0 0,-1 0 0 0 0,1 0 0 0 0,-1 0-1 0 0,0 1 1 0 0,1-1 0 0 0,-1 0 0 0 0,1 0 0 0 0,-1 0-1 0 0,0 1 1 0 0,1-1 0 0 0,-1 0 0 0 0,0 1-1 0 0,1-1 1 0 0,-1 0 0 0 0,1 1 0 0 0,-1-1 241 0 0,1 0-233 0 0,-1 0-59 0 0,0 0-1 0 0,0 0 0 0 0,0 0 1 0 0,1 0-1 0 0,-1 0 0 0 0,0 0 0 0 0,0 0 1 0 0,0 0-1 0 0,0 0 0 0 0,0 0 0 0 0,0 0 1 0 0,1 0-1 0 0,-1 0 0 0 0,0 0 1 0 0,0 0-1 0 0,0 0 0 0 0,0 0 0 0 0,0 0 1 0 0,0 0-1 0 0,1 0 0 0 0,-1 0 0 0 0,0 0 1 0 0,0 0-1 0 0,0 0 0 0 0,0 0 1 0 0,0 0-1 0 0,0 1 0 0 0,0-1 0 0 0,1 0 1 0 0,-1 0-1 0 0,0 0 0 0 0,0 0 0 0 0,0 0 1 0 0,0 0-1 0 0,0 0 0 0 0,0 0 1 0 0,0 1-1 0 0,0-1 0 0 0,0 0 0 0 0,0 4-9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09.8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 14872 0 0,'0'0'1525'0'0,"4"-3"-889"0"0,12-9 57 0 0,-14 11-579 0 0,0 0 1 0 0,0 0-1 0 0,0 0 1 0 0,0 0-1 0 0,0 1 0 0 0,0-1 1 0 0,0 1-1 0 0,0-1 0 0 0,0 1 1 0 0,0 0-1 0 0,0 0 0 0 0,0 0 1 0 0,0 0-1 0 0,1 0 0 0 0,1 1 1 0 0,6 0 200 0 0,-4-1-223 0 0,-1 0-1 0 0,1 1 0 0 0,0 0 1 0 0,0 1-1 0 0,-1-1 1 0 0,1 1-1 0 0,-1 0 0 0 0,9 5 1 0 0,2 2 57 0 0,21 15 1 0 0,-31-19-102 0 0,-1-1 1 0 0,0 1 0 0 0,0 0-1 0 0,0 0 1 0 0,0 1 0 0 0,-1-1-1 0 0,0 1 1 0 0,0 0 0 0 0,0 0 0 0 0,4 11-1 0 0,-1 2 78 0 0,-1 0-1 0 0,6 28 1 0 0,-12-44-118 0 0,2 7 39 0 0,-1 0 0 0 0,0 1 0 0 0,-1-1 0 0 0,-2 21 0 0 0,1 3 46 0 0,0-19-49 0 0,-1 0 0 0 0,-1 0 0 0 0,0 0 0 0 0,0-1 0 0 0,-1 1 0 0 0,-1-1 0 0 0,-11 22 0 0 0,6-15 1 0 0,-23 47 99 0 0,28-61-122 0 0,0 0 1 0 0,0-1-1 0 0,-11 10 0 0 0,-8 9 68 0 0,7-7-28 0 0,12-14-20 0 0,-1 0 0 0 0,0 0 0 0 0,-7 5 0 0 0,-5 3 165 0 0,9-2 76 0 0,3-5 17 0 0,1-5-128 0 0,5 0 178 0 0,4 10-28 0 0,-4-8-252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0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14968 0 0,'0'0'630'0'0,"0"5"-3"0"0,2 7-317 0 0,2 8 1178 0 0,7 26 0 0 0,3 7 84 0 0,-12-40-1377 0 0,-2-10-174 0 0,0-1-1 0 0,0 1 1 0 0,1 0 0 0 0,-1-1 0 0 0,1 1 0 0 0,0 2-1 0 0,2-2-4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1.1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13560 0 0,'0'0'832'0'0,"23"11"-544"0"0,-20-11 104 0 0,-2 0 0 0 0,4 0-8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1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13360 0 0,'1'31'805'0'0,"8"37"1"0"0,-6-42-135 0 0,-2-18 54 0 0,1 0 0 0 0,4 13 0 0 0,-6-47 148 0 0,1 9-844 0 0,-6-112 151 0 0,5 123-163 0 0,0 0 0 0 0,1-1-1 0 0,0 1 1 0 0,0 0-1 0 0,0 0 1 0 0,1 0 0 0 0,0 0-1 0 0,4-9 1 0 0,-5 14-14 0 0,-1 1 1 0 0,0-1 0 0 0,1 1-1 0 0,-1-1 1 0 0,1 1-1 0 0,-1 0 1 0 0,1-1 0 0 0,-1 1-1 0 0,1 0 1 0 0,-1 0-1 0 0,1-1 1 0 0,-1 1 0 0 0,1 0-1 0 0,-1 0 1 0 0,1 0-1 0 0,-1-1 1 0 0,1 1 0 0 0,-1 0-1 0 0,1 0 1 0 0,0 0-1 0 0,-1 0 1 0 0,1 0-1 0 0,-1 0 1 0 0,1 0 0 0 0,-1 0-1 0 0,1 1 1 0 0,0-1-1 0 0,-1 0 1 0 0,1 0 0 0 0,-1 0-1 0 0,1 1 1 0 0,0-1-1 0 0,16 10 93 0 0,-8-3-51 0 0,0 0 0 0 0,-1 1-1 0 0,0 0 1 0 0,0 0-1 0 0,-1 1 1 0 0,0 0 0 0 0,0 0-1 0 0,10 20 1 0 0,-12-18-2 0 0,-3-8-19 0 0,-1 0 1 0 0,1 1-1 0 0,-1-1 0 0 0,0 1 1 0 0,0-1-1 0 0,0 1 0 0 0,0 0 1 0 0,0-1-1 0 0,-1 5 0 0 0,1 0 13 0 0,-1-3 13 0 0,0-1 0 0 0,0 1 0 0 0,0-1 0 0 0,-1 1 0 0 0,0-1 0 0 0,-1 7 0 0 0,0-4 10 0 0,3-2-3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1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138 111 12456 0 0,'2'-4'466'0'0,"8"-14"10"0"0,-9 17-340 0 0,0-1-1 0 0,-1 1 0 0 0,1-1 1 0 0,-1 0-1 0 0,1 1 0 0 0,-1-1 1 0 0,0 0-1 0 0,0 1 1 0 0,0-1-1 0 0,0 0 0 0 0,0 0 1 0 0,0 1-1 0 0,0-3 0 0 0,-1-4 942 0 0,1 6-958 0 0,-1 0-1 0 0,1 1 1 0 0,-1-1-1 0 0,1 0 0 0 0,-1 0 1 0 0,0 1-1 0 0,1-1 1 0 0,-1 0-1 0 0,0 1 1 0 0,0-1-1 0 0,0 1 1 0 0,0-1-1 0 0,-1 1 1 0 0,1 0-1 0 0,0-1 1 0 0,-2 0-1 0 0,-3-3 36 0 0,1 1 0 0 0,0 0 0 0 0,-8-3-1 0 0,11 6-134 0 0,0 0-1 0 0,1 0 0 0 0,-1 0 0 0 0,0 0 1 0 0,0 1-1 0 0,0-1 0 0 0,1 1 0 0 0,-1-1 0 0 0,0 1 1 0 0,0 0-1 0 0,0 0 0 0 0,0 0 0 0 0,0 0 1 0 0,0 0-1 0 0,0 0 0 0 0,-3 1 0 0 0,1 1 13 0 0,1-1-1 0 0,0 1 1 0 0,-1-1-1 0 0,1 1 1 0 0,0 0-1 0 0,0 0 0 0 0,0 1 1 0 0,-3 2-1 0 0,2-1 17 0 0,0 1 0 0 0,0-1 0 0 0,1 1-1 0 0,-1-1 1 0 0,1 1 0 0 0,0 0 0 0 0,1 0-1 0 0,-1 1 1 0 0,1-1 0 0 0,0 0 0 0 0,0 1-1 0 0,1 0 1 0 0,0-1 0 0 0,0 1 0 0 0,0 0-1 0 0,0-1 1 0 0,1 7 0 0 0,0-1 17 0 0,1-1 0 0 0,0 0 0 0 0,1 0 0 0 0,0 1 0 0 0,0-1 0 0 0,1 0 0 0 0,1-1 0 0 0,6 17 0 0 0,-3-13 30 0 0,-6-10-78 0 0,0-1 0 0 0,0 1 1 0 0,1 0-1 0 0,-1 0 0 0 0,1-1 0 0 0,0 1 0 0 0,0-1 0 0 0,3 4 1 0 0,0-2 14 0 0,-3-2-12 0 0,-1-1 0 0 0,1 0-1 0 0,-1 1 1 0 0,1-1 0 0 0,-1 1-1 0 0,0 0 1 0 0,1-1 0 0 0,-1 1-1 0 0,0 0 1 0 0,0 0 0 0 0,0 0 0 0 0,-1 0-1 0 0,2 3 1 0 0,1 1 40 0 0,1-1 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2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 16184 0 0,'5'0'39'0'0,"2"0"512"0"0,1 0-1 0 0,-1 0 0 0 0,1-1 0 0 0,-1 0 1 0 0,0 0-1 0 0,14-4 0 0 0,-10 1-329 0 0,0 2 0 0 0,1-1 0 0 0,-1 1 1 0 0,1 1-1 0 0,-1 0 0 0 0,1 1 0 0 0,0 0 0 0 0,17 2 0 0 0,-23 0-151 0 0,1 3 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12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21 8640 0 0,'-2'0'207'0'0,"-1"1"85"0"0,0 0-15 0 0,-1 1 126 0 0,4-2-352 0 0,0 0 0 0 0,-1 0 0 0 0,1 1 0 0 0,0-1 0 0 0,0 0 0 0 0,-1 1-1 0 0,1-1 1 0 0,0 0 0 0 0,0 0 0 0 0,0 1 0 0 0,-1-1 0 0 0,1 1 0 0 0,0-1 0 0 0,0 0 0 0 0,0 1 0 0 0,0-1 0 0 0,0 0 0 0 0,0 1 0 0 0,0-1-1 0 0,0 1 1 0 0,0 0 0 0 0,1 3 516 0 0,1-1-131 0 0,-1-1-181 0 0,0 1 0 0 0,0-1 0 0 0,0 0 0 0 0,-1 0 0 0 0,1 1 0 0 0,0-1 0 0 0,-1 1 0 0 0,1 1-1 0 0,4 17 1071 0 0,-2-13-944 0 0,1 0-1 0 0,0 0 1 0 0,0-1 0 0 0,0 0 0 0 0,1 0 0 0 0,0 0 0 0 0,10 10-1 0 0,-14-16-327 0 0,0-1-1 0 0,0 0 1 0 0,0 1-1 0 0,0-1 0 0 0,0 0 1 0 0,0 0-1 0 0,0 1 0 0 0,1-1 1 0 0,-1 0-1 0 0,0 0 1 0 0,0 0-1 0 0,0 0 0 0 0,0-1 1 0 0,0 1-1 0 0,0 0 0 0 0,0 0 1 0 0,0-1-1 0 0,0 1 1 0 0,2-1-1 0 0,18-10 450 0 0,-7 3-334 0 0,-10 6-124 0 0,0 0 0 0 0,0 0 0 0 0,-1 0 0 0 0,1-1 0 0 0,-1 1 0 0 0,0-1 0 0 0,1 0 0 0 0,-1 0 0 0 0,0 0 0 0 0,-1 0 0 0 0,1-1 0 0 0,-1 1 0 0 0,1-1 0 0 0,1-3 0 0 0,3-7 95 0 0,6-12 36 0 0,-13 26-168 0 0,0-1 1 0 0,1 0-1 0 0,-1 0 0 0 0,0 0 1 0 0,0 1-1 0 0,0-1 0 0 0,0 0 1 0 0,1 0-1 0 0,-1 0 0 0 0,0 1 1 0 0,-1-1-1 0 0,1 0 0 0 0,0 0 1 0 0,0 0-1 0 0,0 1 0 0 0,0-1 0 0 0,-1 0 1 0 0,1 0-1 0 0,0 1 0 0 0,-1-1 1 0 0,1 0-1 0 0,0 0 0 0 0,-1 1 1 0 0,1-1-1 0 0,-1 0 0 0 0,0 0 1 0 0,-4-5 55 0 0,4 5-55 0 0,0 0 0 0 0,0 1 0 0 0,1-1 0 0 0,-1 0 0 0 0,0 0 0 0 0,0 0 0 0 0,0 0 0 0 0,0 1 0 0 0,0-1 0 0 0,0 0 0 0 0,0 1 0 0 0,0-1-1 0 0,-1 1 1 0 0,-1-1 0 0 0,-8-2 17 0 0,0 1 1 0 0,-1 0-1 0 0,-20-1 0 0 0,29 3-22 0 0,-1 1 0 0 0,0-1 0 0 0,1 1 0 0 0,-1-1 0 0 0,1 1 0 0 0,-1 0 0 0 0,0 0-1 0 0,1 1 1 0 0,0-1 0 0 0,-1 1 0 0 0,1-1 0 0 0,0 1 0 0 0,0 0 0 0 0,0 0 0 0 0,0 1 0 0 0,-3 2 0 0 0,5-4-2 0 0,-4 2 6 0 0,3-3-6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0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 14568 0 0,'0'0'6959'0'0,"5"0"-6452"0"0,76-8 810 0 0,-66 7-1095 0 0,-1 1 0 0 0,1 0 1 0 0,0 2-1 0 0,27 5 0 0 0,-41-7-213 0 0,21 2 306 0 0,-22-2-301 0 0,1 0 1 0 0,-1 0-1 0 0,1 0 1 0 0,-1 0 0 0 0,1 0-1 0 0,-1 0 1 0 0,1 0-1 0 0,-1 0 1 0 0,1-1 0 0 0,-1 1-1 0 0,1 0 1 0 0,-1 0-1 0 0,1 0 1 0 0,-1-1 0 0 0,1 1-1 0 0,-1 0 1 0 0,0 0-1 0 0,1-1 1 0 0,-1 1 0 0 0,1 0-1 0 0,-1-1 1 0 0,0 1-1 0 0,1-1 1 0 0,-1 1 0 0 0,0 0-1 0 0,1-1 1 0 0,-1 1-1 0 0,0-1 1 0 0,0 1 0 0 0,0-1-1 0 0,1 1 1 0 0,-1-1-1 0 0,0 1 1 0 0,0-1 0 0 0,0 0-1 0 0,0 1-7 0 0,0 0 0 0 0,0 0-1 0 0,0-1 1 0 0,0 1 0 0 0,0 0 0 0 0,0 0-1 0 0,0 0 1 0 0,0-1 0 0 0,0 1-1 0 0,0 0 1 0 0,0 0 0 0 0,0-1 0 0 0,0 1-1 0 0,0 0 1 0 0,0 0 0 0 0,1 0-1 0 0,-1-1 1 0 0,0 1 0 0 0,0 0 0 0 0,0 0-1 0 0,0 0 1 0 0,0 0 0 0 0,0-1-1 0 0,1 1 1 0 0,-1 0 0 0 0,0 0 0 0 0,-2 1 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1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64 7432 0 0,'0'0'2746'0'0,"0"-5"-1866"0"0,0-11-302 0 0,0 2 1968 0 0,0 13-2442 0 0,0 0-1 0 0,-1 0 0 0 0,1 0 1 0 0,0 1-1 0 0,-1-1 1 0 0,1 0-1 0 0,-1 0 1 0 0,1 1-1 0 0,-1-1 0 0 0,0 0 1 0 0,1 1-1 0 0,-1-1 1 0 0,1 1-1 0 0,-1-1 0 0 0,0 1 1 0 0,0-1-1 0 0,1 1 1 0 0,-2-1-1 0 0,-5-5 732 0 0,5 6-781 0 0,0 1 1 0 0,0 0-1 0 0,1 0 0 0 0,-1-1 1 0 0,0 1-1 0 0,1 0 0 0 0,-1 1 1 0 0,-1 0-1 0 0,2-1-12 0 0,-6 4 22 0 0,1 0-1 0 0,0 0 1 0 0,1 1 0 0 0,-1 0 0 0 0,1 0-1 0 0,0 0 1 0 0,1 1 0 0 0,0-1-1 0 0,-6 11 1 0 0,5-4 65 0 0,-1 0-1 0 0,2 0 1 0 0,0 1-1 0 0,-4 19 1 0 0,8-30-79 0 0,0 0 0 0 0,1 0 0 0 0,-1 0 0 0 0,1-1 0 0 0,-1 1 0 0 0,1 0 0 0 0,0-1 0 0 0,0 1 0 0 0,0-1 0 0 0,2 4 0 0 0,-3-6-34 0 0,0 0 0 0 0,1 1-1 0 0,-1-1 1 0 0,0 0-1 0 0,0 1 1 0 0,1-1-1 0 0,-1 0 1 0 0,0 0-1 0 0,0 0 1 0 0,1 1 0 0 0,-1-1-1 0 0,0 0 1 0 0,1 0-1 0 0,-1 0 1 0 0,0 0-1 0 0,1 1 1 0 0,-1-1-1 0 0,1 0 1 0 0,-1 0 0 0 0,0 0-1 0 0,1 0 1 0 0,0 0-2 0 0,-1 0 0 0 0,1 0-1 0 0,-1 0 1 0 0,0 0 0 0 0,1 0 0 0 0,-1 0 0 0 0,1 0 0 0 0,-1 1 0 0 0,0-1 0 0 0,1 0 0 0 0,-1 0 0 0 0,1 0 0 0 0,-1 1-1 0 0,0-1 1 0 0,1 0 0 0 0,-1 0 0 0 0,0 1 0 0 0,1 0 0 0 0,0 0 3 0 0,-1 0 0 0 0,1-1-1 0 0,-1 1 1 0 0,1 0 0 0 0,0 0 0 0 0,0 0-1 0 0,-1 0 1 0 0,1-1 0 0 0,0 1 0 0 0,0 0-1 0 0,0-1 1 0 0,0 1 0 0 0,0-1 0 0 0,0 1-1 0 0,0-1 1 0 0,0 1 0 0 0,0-1 0 0 0,0 0-1 0 0,0 1 1 0 0,0-1 0 0 0,0 0 0 0 0,0 0-1 0 0,0 0 1 0 0,0 0 0 0 0,0 0 0 0 0,0 0-1 0 0,1 0 1 0 0,-1 0 0 0 0,0 0 0 0 0,0-1 0 0 0,0 1-1 0 0,0 0 1 0 0,0-1 0 0 0,0 1 0 0 0,0-1-1 0 0,0 1 1 0 0,0-1 0 0 0,0 1 0 0 0,-1-1-1 0 0,1 0 1 0 0,0 1 0 0 0,0-1 0 0 0,1-1-1 0 0,3-5 61 0 0,-1 1-1 0 0,0-1 0 0 0,3-6 1 0 0,7-11 148 0 0,-9 13-111 0 0,0 1 0 0 0,-1-1 1 0 0,3-14-1 0 0,-3 14-38 0 0,21-70 291 0 0,-23 69-248 0 0,-2 10-11 0 0,4 9-53 0 0,-3-6-56 0 0,6 16 39 0 0,9 28-1 0 0,-10-27 14 0 0,11 25-1 0 0,-14-36 17 0 0,0 1-1 0 0,4 11 0 0 0,-7-16-41 0 0,0 1-1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1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15680 0 0,'0'10'483'0'0,"0"-1"1"0"0,0 1-1 0 0,1-1 1 0 0,1 1 0 0 0,0-1-1 0 0,5 17 1 0 0,-3-13-90 0 0,-4-10-270 0 0,1 0 1 0 0,0 0-1 0 0,-1-1 1 0 0,1 1 0 0 0,1 0-1 0 0,-1-1 1 0 0,2 4-1 0 0,1 1 95 0 0,-3-6-113 0 0,-2-5-80 0 0,-4-10-24 0 0,4 12-2 0 0,0 0 1 0 0,0 0 0 0 0,0 0 0 0 0,1 0-1 0 0,-1 0 1 0 0,1-1 0 0 0,-1 1-1 0 0,1-3 1 0 0,0-4-1 0 0,0-1 1 0 0,1 1-1 0 0,4-18 1 0 0,-5 24-1 0 0,1 1 0 0 0,0-1 0 0 0,-1 1 0 0 0,1-1 0 0 0,1 1 0 0 0,-1-1 0 0 0,0 1 0 0 0,0 0 0 0 0,1-1 0 0 0,-1 1 0 0 0,1 0-1 0 0,0 0 1 0 0,0 0 0 0 0,0 1 0 0 0,0-1 0 0 0,0 0 0 0 0,0 1 0 0 0,4-3 0 0 0,-5 3 1 0 0,0 1 0 0 0,0-1 0 0 0,0 1 0 0 0,0 0-1 0 0,0-1 1 0 0,0 1 0 0 0,0 0 0 0 0,0-1-1 0 0,0 1 1 0 0,1 0 0 0 0,-1 0 0 0 0,0 0 0 0 0,0 0-1 0 0,0 0 1 0 0,0 0 0 0 0,0 1 0 0 0,0-1 0 0 0,0 0-1 0 0,1 0 1 0 0,-1 1 0 0 0,0-1 0 0 0,0 1 0 0 0,0-1-1 0 0,0 1 1 0 0,0-1 0 0 0,-1 1 0 0 0,1 0 0 0 0,0-1-1 0 0,0 1 1 0 0,0 0 0 0 0,1 1 0 0 0,3 3 19 0 0,-1 1 0 0 0,1 0 1 0 0,-1-1-1 0 0,0 1 0 0 0,-1 0 1 0 0,1 1-1 0 0,-1-1 0 0 0,-1 1 0 0 0,1-1 1 0 0,-1 1-1 0 0,0 0 0 0 0,1 8 1 0 0,1 12 305 0 0,-1 31 1 0 0,-3-58-238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8:40.7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1115 9144 0 0,'0'0'5386'0'0,"1"-3"-4886"0"0,0-1-342 0 0,7-10 2358 0 0,-6 22-1684 0 0,0 4-625 0 0,-2-8-73 0 0,0 0 0 0 0,1 0 0 0 0,-1 0 0 0 0,1 0 0 0 0,2 5 0 0 0,-2-4 9 0 0,0 1 50 0 0,0-1 1 0 0,-1 1-1 0 0,1 0 1 0 0,-2 8-1 0 0,1-1 276 0 0,0-13-456 0 0,0 0-1 0 0,0 0 1 0 0,0 0 0 0 0,0 0-1 0 0,0 1 1 0 0,0-1 0 0 0,0 0-1 0 0,0 0 1 0 0,1 0 0 0 0,-1 0-1 0 0,0 0 1 0 0,0 0 0 0 0,0 0-1 0 0,0 1 1 0 0,0-1 0 0 0,0 0 0 0 0,0 0-1 0 0,1 0 1 0 0,-1 0 0 0 0,0 0-1 0 0,0 0 1 0 0,0 0 0 0 0,0 0-1 0 0,0 0 1 0 0,1 0 0 0 0,-1 0-1 0 0,0 0 1 0 0,0 0 0 0 0,0 0-1 0 0,0 0 1 0 0,0 0 0 0 0,1 0-1 0 0,-1 0 1 0 0,0 0 0 0 0,0 0-1 0 0,0 0 1 0 0,0 0 0 0 0,1 0-1 0 0,-1 0 1 0 0,0 0 0 0 0,2 0 907 0 0,-2 0-909 0 0,0 0-1 0 0,1 0 1 0 0,-1 0 0 0 0,0 0-1 0 0,0 0 1 0 0,1 0 0 0 0,-1 0-1 0 0,0 0 1 0 0,0 1 0 0 0,1-1-1 0 0,-1 0 1 0 0,0 0 0 0 0,0 0-1 0 0,1 0 1 0 0,-1 0 0 0 0,0 1 0 0 0,0-1-1 0 0,0 0 1 0 0,0 0 0 0 0,1 1-1 0 0,-1-1 1 0 0,0 0 0 0 0,0 0-1 0 0,0 0 1 0 0,0 1 0 0 0,0-1-1 0 0,1 0 1 0 0,-1 0 0 0 0,0 1-1 0 0,0-1 1 0 0,0 0 0 0 0,0 1-1 0 0,0-1 1 0 0,0 13 78 0 0,-1-7 11 0 0,1-6 83 0 0,7 16-70 0 0,-7-16-70 0 0,0 6 11 0 0,0 0-19 0 0,0-6-32 0 0,0 0-1 0 0,0 0 1 0 0,0 0 0 0 0,0 0 0 0 0,0 0-1 0 0,0 0 1 0 0,0 0 0 0 0,0 0-1 0 0,0 0 1 0 0,0 0 0 0 0,0 0 0 0 0,0 0-1 0 0,0 0 1 0 0,0 0 0 0 0,0 0 0 0 0,0 0-1 0 0,0 0 1 0 0,0 0 0 0 0,0 0 0 0 0,0 0-1 0 0,0 0 1 0 0,0 0 0 0 0,0 0 0 0 0,0 0-1 0 0,1 0 1 0 0,-1 0 0 0 0,0 0 0 0 0,0 0-1 0 0,0 0 1 0 0,0 0 0 0 0,0 0-1 0 0,0 0 1 0 0,0 0 0 0 0,0 0 0 0 0,0 0-1 0 0,0 0 1 0 0,0 0 0 0 0,0 0 0 0 0,0 0-1 0 0,0 0 1 0 0,0 0 0 0 0,0 0 0 0 0,0 0-1 0 0,0 0 1 0 0,0 0 0 0 0,0 0 0 0 0,0 0-1 0 0,0 0 1 0 0,0 0 0 0 0,0 0-1 0 0,0 0 1 0 0,0 0 0 0 0,1 0 0 0 0,-1 0-1 0 0,0 0 1 0 0,0 0 0 0 0,0 0 5 0 0,1 0 0 0 0,-1-1 0 0 0,1 1 0 0 0,-1-1 0 0 0,1 1 0 0 0,-1 0 0 0 0,1 0 0 0 0,0-1 0 0 0,-1 1 0 0 0,1 0 0 0 0,-1 0 0 0 0,1 0 0 0 0,0 0 0 0 0,-1 0 0 0 0,1-1 0 0 0,0 1 0 0 0,-1 0 0 0 0,1 0 0 0 0,0 1 0 0 0,-1-1 0 0 0,2 0 0 0 0,-1 0-3 0 0,-1 0 0 0 0,1 1 0 0 0,-1-1 0 0 0,1 0 0 0 0,0 0 0 0 0,-1 0 0 0 0,1 0 0 0 0,0 0 0 0 0,-1 0 0 0 0,1 0 0 0 0,-1-1 0 0 0,1 1 1 0 0,0 0-1 0 0,-1 0 0 0 0,1 0 0 0 0,-1-1 0 0 0,1 1 0 0 0,-1 0 0 0 0,1-1 0 0 0,0 1 0 0 0,-1 0 0 0 0,1-1 0 0 0,0 0 0 0 0,1 1 8 0 0,0-1 0 0 0,0 0 1 0 0,1 1-1 0 0,-1-1 0 0 0,0 1 0 0 0,1 0 0 0 0,-1 0 0 0 0,0 0 0 0 0,1 0 0 0 0,3 1 1 0 0,1-1 16 0 0,3 0-6 0 0,3-3 11 0 0,-1 1 3 0 0,-2 1-19 0 0,13-3 34 0 0,-18 3-40 0 0,0 0-1 0 0,0-1 0 0 0,0 2 1 0 0,0-1-1 0 0,1 1 1 0 0,-1 0-1 0 0,0 0 1 0 0,1 0-1 0 0,-1 1 0 0 0,0-1 1 0 0,0 2-1 0 0,8 1 1 0 0,-5 0 4 0 0,1-1-1 0 0,-1 0 1 0 0,0-1 0 0 0,1 0 0 0 0,-1 0 0 0 0,1-1 0 0 0,-1 0 0 0 0,1 0 0 0 0,8-2 0 0 0,20 0 36 0 0,21-1 3 0 0,23 0 0 0 0,-5 5-9 0 0,-25-1-25 0 0,-41-2-17 0 0,0 1 0 0 0,1 0 0 0 0,-1 0 0 0 0,0 1-1 0 0,0 1 1 0 0,11 2 0 0 0,-11 0 0 0 0,0-1-1 0 0,0-1 1 0 0,0 0 0 0 0,1 0 0 0 0,-1-1-1 0 0,1-1 1 0 0,-1 1 0 0 0,15-3 0 0 0,5 1 2 0 0,-18 2-2 0 0,0-2-1 0 0,12-1 1 0 0,4-2 8 0 0,47 1 0 0 0,-35 3-3 0 0,-34 0-6 0 0,-4 0-2 0 0,1 0 0 0 0,-1 0-1 0 0,0 0 1 0 0,1-1 0 0 0,-1 1-1 0 0,0-1 1 0 0,1 1 0 0 0,-1-1-1 0 0,0 0 1 0 0,1 0 0 0 0,-1 1 0 0 0,0-2-1 0 0,2 0 1 0 0,3-2 2 0 0,1 1 0 0 0,-1 0 0 0 0,1 1 0 0 0,-1-1 0 0 0,1 1 0 0 0,0 1 0 0 0,-1 0 0 0 0,1 0 0 0 0,9 0 1 0 0,21-3 13 0 0,-2-1-7 0 0,-22 4-2 0 0,22-6 0 0 0,15-2 0 0 0,36-12 63 0 0,-30 7-4 0 0,-18 5-48 0 0,-4 1-2 0 0,-18 4-3 0 0,-1 0 1 0 0,0 1 0 0 0,30-1-1 0 0,-30 3-9 0 0,22-3 0 0 0,-22 1 0 0 0,22 0 0 0 0,-33 3-6 0 0,-1 0 0 0 0,0-1 0 0 0,0 0 0 0 0,5-1 0 0 0,16-3 0 0 0,-18 5 0 0 0,0-1 0 0 0,0 0 0 0 0,12-4 0 0 0,3 0 0 0 0,-4 2 3 0 0,0 1 0 0 0,25 0-1 0 0,-18-3-2 0 0,113 4 167 0 0,-137 1-156 0 0,0 0 0 0 0,-1 0 0 0 0,1 0 1 0 0,0 0-1 0 0,-1-1 0 0 0,1 1 0 0 0,-1 0 0 0 0,1-1 1 0 0,0 1-1 0 0,-1 0 0 0 0,1-1 0 0 0,-1 1 0 0 0,1 0 0 0 0,-1-1 1 0 0,1 1-1 0 0,-1-1 0 0 0,0 1 0 0 0,1-1 0 0 0,-1 1 1 0 0,1-1-1 0 0,-1 0 0 0 0,0 1 0 0 0,0-1 0 0 0,1 1 1 0 0,-1-1-1 0 0,0 0 0 0 0,0 1 0 0 0,0-1 0 0 0,1 0 0 0 0,4-9 177 0 0,-5 8-179 0 0,1 0 1 0 0,0 1-1 0 0,0-1 1 0 0,0 0-1 0 0,-1 0 1 0 0,1 0-1 0 0,-1 1 1 0 0,0-1-1 0 0,1 0 1 0 0,-1 0 0 0 0,0-3-1 0 0,1-3 21 0 0,7-51 184 0 0,3-101 1 0 0,-7 65-64 0 0,0 40-69 0 0,3-35 38 0 0,-2 18-76 0 0,-3 55-24 0 0,12-77 86 0 0,-10 72-61 0 0,-1-9 20 0 0,-3-57-1210 0 0,3 65 1082 0 0,4 13 87 0 0,8-4 24 0 0,-13 14-35 0 0,0-1 0 0 0,0 1 0 0 0,0 0 1 0 0,0 0-1 0 0,0-1 0 0 0,0 1 0 0 0,0 0 0 0 0,0 1 0 0 0,3-1 0 0 0,5 1 40 0 0,23-1 14 0 0,0-1 0 0 0,35-7 1 0 0,-39 5 37 0 0,-1 1 0 0 0,46 3 0 0 0,-24 0 76 0 0,-16-1-63 0 0,-11 1 21 0 0,1-2 0 0 0,37-4-1 0 0,-43 2 76 0 0,35 1 0 0 0,-33 2-40 0 0,25-4 0 0 0,4-2 39 0 0,83 3-1 0 0,-103 3-189 0 0,52-9 41 0 0,-30 2 0 0 0,-45 6-54 0 0,0 1 0 0 0,0-1 0 0 0,11-3 0 0 0,14-2 22 0 0,91-10 31 0 0,-97 13-61 0 0,-1 1 1 0 0,49 3 0 0 0,-24 0-2 0 0,42-1-1 0 0,-87 0 0 0 0,0-1-1 0 0,0 1 0 0 0,0-1 1 0 0,7-3-1 0 0,9-1-3 0 0,5 2 4 0 0,0 2 0 0 0,27 1-1 0 0,-15 0 0 0 0,-37 0-11 0 0,-15-14-10583 0 0,12 11 10381 0 0,-1 0-1 0 0,1 0 0 0 0,-1 0 1 0 0,1 0-1 0 0,0 0 0 0 0,-4-13 4960 0 0,8 16-4621 0 0,-1 0 0 0 0,0 0 0 0 0,0 0 0 0 0,0 0 0 0 0,0 0 0 0 0,1-1 0 0 0,-1 1 0 0 0,0 0 0 0 0,0 0 0 0 0,0 0 0 0 0,0 0 0 0 0,0 0 0 0 0,1 1 0 0 0,13 3 1615 0 0,16 12-1165 0 0,-27-16-507 0 0,-1 1 0 0 0,1-1 1 0 0,0 0-1 0 0,0 1 0 0 0,0-1 1 0 0,-1-1-1 0 0,6 1 0 0 0,1-1 72 0 0,0 2-3 0 0,-7 1 30 0 0,-14 6 100 0 0,1 0-289 0 0,-25 17 51 0 0,29-21-22 0 0,0 0 0 0 0,1 1 1 0 0,-1 0-1 0 0,1 0 0 0 0,0 0 1 0 0,-6 7-1 0 0,12-11-6 0 0,-1-1 0 0 0,0 0 0 0 0,1 1 0 0 0,-1-1 1 0 0,0 1-1 0 0,0-1 0 0 0,1 0 0 0 0,-1 0 0 0 0,0 1 0 0 0,0-1 0 0 0,0 0 0 0 0,1 0 0 0 0,-1 0 0 0 0,0 0 0 0 0,0 0 0 0 0,0 0 0 0 0,-1 0 0 0 0,2 0 1 0 0,-1 0 36 0 0,2-1-35 0 0,1 0 0 0 0,-1 0 1 0 0,0 1-1 0 0,0-1 0 0 0,0 0 1 0 0,0 0-1 0 0,-1 0 0 0 0,1 0 1 0 0,0 0-1 0 0,0 0 0 0 0,0 0 0 0 0,-1 0 1 0 0,1 0-1 0 0,-1-1 0 0 0,1 1 1 0 0,-1 0-1 0 0,1-2 0 0 0,-1-132 27 0 0,0 135-41 0 0,1 0 21 0 0,2 0 3 0 0,6 2-9 0 0,-4 1-1 0 0,0 0-1 0 0,0 0 0 0 0,0-1 0 0 0,0 1 0 0 0,10 1 0 0 0,-14-3-1 0 0,0 0-1 0 0,0-1 0 0 0,1 1 1 0 0,-1 0-1 0 0,-1 0 0 0 0,1 0 1 0 0,0 0-1 0 0,0 0 0 0 0,1 1 1 0 0,1 2-3 0 0,0-2-4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2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18 13968 0 0,'0'24'911'0'0,"-1"-15"-472"0"0,1 0 0 0 0,0 0 0 0 0,0 0 0 0 0,1 0 0 0 0,1 0 0 0 0,-1 0 0 0 0,4 10 0 0 0,-4-15-227 0 0,0-1 0 0 0,0 1 0 0 0,0-1 0 0 0,-1 1-1 0 0,0-1 1 0 0,1 6 0 0 0,-1-8 97 0 0,2-31 767 0 0,1 8-974 0 0,1 0-1 0 0,2 0 0 0 0,11-31 1 0 0,-17 53-99 0 0,0-1 1 0 0,0 1-1 0 0,0 0 1 0 0,1-1 0 0 0,-1 1-1 0 0,0 0 1 0 0,1-1-1 0 0,-1 1 1 0 0,0 0-1 0 0,0-1 1 0 0,1 1 0 0 0,-1 0-1 0 0,0 0 1 0 0,1 0-1 0 0,-1-1 1 0 0,0 1-1 0 0,1 0 1 0 0,-1 0 0 0 0,1 0-1 0 0,-1 0 1 0 0,0 0-1 0 0,1 0 1 0 0,-1 0-1 0 0,1 0 1 0 0,-1 0 0 0 0,0 0-1 0 0,1 0 1 0 0,-1 0-1 0 0,1 0 1 0 0,-1 0-1 0 0,0 0 1 0 0,1 0 0 0 0,-1 0-1 0 0,1 0 1 0 0,-1 0-1 0 0,0 1 1 0 0,1-1-1 0 0,-1 0 1 0 0,0 0 0 0 0,1 0-1 0 0,-1 1 1 0 0,0-1-1 0 0,1 0 1 0 0,-1 0-1 0 0,0 1 1 0 0,1 0 0 0 0,1 0 11 0 0,-1 1 0 0 0,1-1 0 0 0,0 1 0 0 0,-1 0 0 0 0,1 0 0 0 0,-1-1 0 0 0,2 4 0 0 0,7 13 55 0 0,-7-13-48 0 0,1 1 0 0 0,-1-1-1 0 0,-1 1 1 0 0,1 0 0 0 0,-1 0 0 0 0,0 0 0 0 0,0 0 0 0 0,-1 0 0 0 0,2 12 0 0 0,-1 61 262 0 0,-2-76-275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2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98 16575 0 0,'0'6'166'0'0,"0"1"0"0"0,1 0 0 0 0,0-1 0 0 0,0 1 0 0 0,1-1 0 0 0,0 0 0 0 0,0 1 0 0 0,4 5 0 0 0,-5-9-86 0 0,0 0 0 0 0,1 0-1 0 0,-1-1 1 0 0,1 1 0 0 0,0-1 0 0 0,0 1 0 0 0,0-1 0 0 0,0 0 0 0 0,0 0-1 0 0,0 0 1 0 0,1 0 0 0 0,-1 0 0 0 0,1 0 0 0 0,-1 0 0 0 0,1-1 0 0 0,0 0-1 0 0,0 1 1 0 0,0-1 0 0 0,4 1 0 0 0,-2-1-22 0 0,-1 0 0 0 0,1-1 0 0 0,-1 1 0 0 0,1-1 0 0 0,0 0 0 0 0,6-1 0 0 0,-10 1-34 0 0,1-1 0 0 0,0 1 0 0 0,-1-1 0 0 0,1 1 0 0 0,-1-1 0 0 0,1 0 0 0 0,-1 0 0 0 0,1 0 1 0 0,-1 0-1 0 0,1 0 0 0 0,-1 0 0 0 0,0 0 0 0 0,0 0 0 0 0,1 0 0 0 0,-1-1 0 0 0,0 1 0 0 0,0-1 0 0 0,0 1 0 0 0,-1 0 0 0 0,1-1 0 0 0,1-2 0 0 0,4-7 83 0 0,-4 8-78 0 0,0 0 0 0 0,0 0 0 0 0,0 0 1 0 0,-1 0-1 0 0,1 0 0 0 0,-1 0 1 0 0,0 0-1 0 0,0-1 0 0 0,1-4 1 0 0,-3-1-6 0 0,0 0 1 0 0,0 0 0 0 0,-1 0 0 0 0,0 1-1 0 0,0-1 1 0 0,-1 1 0 0 0,0-1 0 0 0,0 1-1 0 0,-1 0 1 0 0,-5-8 0 0 0,7 14-22 0 0,-1-1 0 0 0,1 0 0 0 0,-1 1 1 0 0,0-1-1 0 0,0 1 0 0 0,0 0 0 0 0,0 0 1 0 0,-1 0-1 0 0,1 0 0 0 0,-1 0 0 0 0,1 1 0 0 0,-1 0 1 0 0,1 0-1 0 0,-1 0 0 0 0,0 0 0 0 0,1 0 1 0 0,-1 1-1 0 0,-6-1 0 0 0,8 1-4 0 0,-1 0 0 0 0,0 1-1 0 0,1-1 1 0 0,-1 1 0 0 0,1-1 0 0 0,-1 1-1 0 0,0 0 1 0 0,1 0 0 0 0,0 0 0 0 0,-1 0 0 0 0,1 0-1 0 0,0 1 1 0 0,-1-1 0 0 0,1 1 0 0 0,0 0-1 0 0,0-1 1 0 0,0 1 0 0 0,0 0 0 0 0,1 0 0 0 0,-1 0-1 0 0,0 1 1 0 0,1-1 0 0 0,-1 0 0 0 0,1 0-1 0 0,0 1 1 0 0,0-1 0 0 0,0 1 0 0 0,0-1 0 0 0,0 1-1 0 0,1 0 1 0 0,-1-1 0 0 0,1 1 0 0 0,0-1-1 0 0,-1 1 1 0 0,1 0 0 0 0,1 4 0 0 0,-1-4-17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2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15680 0 0,'0'0'190'0'0,"0"4"-3"0"0,0 1-100 0 0,0-3-16 0 0,0 0 1 0 0,0 1-1 0 0,1-1 0 0 0,-1 0 0 0 0,0 0 0 0 0,1 1 0 0 0,-1-1 1 0 0,2 3-1 0 0,4 16 594 0 0,-1 0 1 0 0,3 37 0 0 0,2 7 703 0 0,-10-61-1275 0 0,0 0-1 0 0,0 0 0 0 0,0 0 0 0 0,0 0 1 0 0,-1 0-1 0 0,1 1 0 0 0,-3 5 0 0 0,-1 11 155 0 0,4-16-154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3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64 16072 0 0,'0'0'0'0'0,"5"-4"0"0"0,1 4 288 0 0,2 0-1 0 0,3-4 1 0 0,2 0 0 0 0,-2 0 200 0 0,-1 1 0 0 0,-1 3 8 0 0,10-6 0 0 0,1 0-176 0 0,-2 1 16 0 0,-3 5-8 0 0,3-10 8 0 0,1 0-216 0 0,-4 6 8 0 0,-4 1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3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60 12360 0 0,'-3'-3'5036'0'0,"-9"2"-3313"0"0,-8 4-1937 0 0,14 0 254 0 0,0 0 1 0 0,1 1-1 0 0,-1-1 1 0 0,1 1 0 0 0,0 1-1 0 0,0-1 1 0 0,1 1-1 0 0,-1-1 1 0 0,1 1-1 0 0,-5 8 1 0 0,3-4 61 0 0,0 0 0 0 0,0 1 0 0 0,1 0 0 0 0,1 0 0 0 0,-5 16 0 0 0,8-23-23 0 0,1 0 0 0 0,-1 0 0 0 0,1 0 0 0 0,0 0 0 0 0,0 0 0 0 0,0 0-1 0 0,0 0 1 0 0,2 4 0 0 0,-2-5-26 0 0,0-1-33 0 0,0-1 1 0 0,1 0-1 0 0,-1 1 0 0 0,0-1 0 0 0,0 0 0 0 0,1 1 1 0 0,-1-1-1 0 0,0 0 0 0 0,1 1 0 0 0,-1-1 1 0 0,0 0-1 0 0,1 0 0 0 0,-1 1 0 0 0,0-1 1 0 0,1 0-1 0 0,-1 0 0 0 0,1 0 0 0 0,-1 0 1 0 0,1 1-1 0 0,-1-1 0 0 0,0 0 0 0 0,1 0 1 0 0,-1 0-1 0 0,1 0 0 0 0,-1 0 0 0 0,1 0 1 0 0,-1 0-1 0 0,0 0 0 0 0,1 0 0 0 0,-1-1 1 0 0,1 1-1 0 0,-1 0 0 0 0,1 0 0 0 0,17-4 418 0 0,-17 3-432 0 0,17-5 194 0 0,0-1-1 0 0,29-15 1 0 0,-40 18-166 0 0,-6 4-23 0 0,1-1 1 0 0,-1 0-1 0 0,0 1 0 0 0,1-1 0 0 0,-1 0 0 0 0,0 0 1 0 0,1 0-1 0 0,-1 0 0 0 0,0 0 0 0 0,0 0 0 0 0,0 0 0 0 0,0 0 1 0 0,0-1-1 0 0,0 1 0 0 0,0 0 0 0 0,-1-1 0 0 0,2-1 1 0 0,10-21 71 0 0,-9 20-74 0 0,0 0 0 0 0,-1-1 0 0 0,0 1 0 0 0,0-1-1 0 0,0 1 1 0 0,0-1 0 0 0,-1 0 0 0 0,0 1 0 0 0,1-10 0 0 0,-2 12-7 0 0,1 0 0 0 0,-1 0 0 0 0,0-1 0 0 0,1 1 0 0 0,0 0 0 0 0,-1 0 0 0 0,3-3 0 0 0,2-11-10 0 0,-3 10 8 0 0,1 9-7 0 0,0 11-29 0 0,-3 137-19 0 0,0-149 56 0 0,0 1-1 0 0,0 0 1 0 0,0-1-1 0 0,1 1 1 0 0,-1-1 0 0 0,1 1-1 0 0,0-1 1 0 0,-1 1-1 0 0,1-1 1 0 0,0 0-1 0 0,0 1 1 0 0,1-1-1 0 0,-1 0 1 0 0,3 4-1 0 0,-4-5 2 0 0,1-1-1 0 0,-1 1 0 0 0,0 0 1 0 0,1 0-1 0 0,-1-1 0 0 0,0 1 1 0 0,1 0-1 0 0,-1 0 0 0 0,0 0 1 0 0,0 0-1 0 0,0-1 0 0 0,0 1 1 0 0,0 0-1 0 0,0 1 0 0 0,0-1 2 0 0,0-1-1 0 0,0 1 0 0 0,0 0 0 0 0,0 0 0 0 0,0-1 1 0 0,0 1-1 0 0,0 0 0 0 0,0 0 0 0 0,0-1 0 0 0,1 1 0 0 0,-1 0 1 0 0,0 0-1 0 0,0-1 0 0 0,1 1 0 0 0,-1 0 0 0 0,1 0 1 0 0,2 0 19 0 0</inkml:trace>
  <inkml:trace contextRef="#ctx0" brushRef="#br0" timeOffset="1">293 1 15072 0 0,'0'61'2191'0'0,"12"85"1"0"0,-9-113-1456 0 0,-3-30-664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4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70 16280 0 0,'0'-1'9'0'0,"0"0"0"0"0,0 1 0 0 0,0-1 0 0 0,0 1 0 0 0,0-1 0 0 0,1 1 0 0 0,-1-1 0 0 0,0 1 0 0 0,0-1 0 0 0,0 1 0 0 0,1-1 0 0 0,-1 1 0 0 0,0-1 0 0 0,1 1 0 0 0,-1 0 0 0 0,1-1 0 0 0,13-8 546 0 0,-2 3-118 0 0,-9 3-222 0 0,1 1 1 0 0,0 0-1 0 0,0-1 0 0 0,0 1 1 0 0,0 1-1 0 0,0-1 1 0 0,0 1-1 0 0,1-1 1 0 0,-1 1-1 0 0,0 1 0 0 0,7-2 1 0 0,17-3 439 0 0,-12 1-376 0 0,-1 1 1 0 0,18 0-1 0 0,-21 2-101 0 0,13-5 347 0 0,-19 4-372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4.4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92 16184 0 0,'6'1'2047'0'0,"-5"0"-1909"0"0,-1-1 0 0 0,1 0 1 0 0,0 0-1 0 0,0 0 0 0 0,-1 1 0 0 0,1-1 0 0 0,0 0 1 0 0,0 0-1 0 0,0 0 0 0 0,-1 0 0 0 0,1-1 1 0 0,0 1-1 0 0,0 0 0 0 0,0 0 0 0 0,-1 0 0 0 0,1-1 1 0 0,0 1-1 0 0,0 0 0 0 0,0-1 0 0 0,53-16 1172 0 0,-40 11-1197 0 0,-12 6-96 0 0,0-1 1 0 0,0 1-1 0 0,0-1 0 0 0,-1 0 1 0 0,1 0-1 0 0,0 0 1 0 0,0 0-1 0 0,-1 0 0 0 0,1 0 1 0 0,-1 0-1 0 0,1 0 1 0 0,-1-1-1 0 0,1 1 0 0 0,-1 0 1 0 0,0-1-1 0 0,0 0 1 0 0,1 1-1 0 0,-1-1 0 0 0,0 0 1 0 0,0-1-1 0 0,3-4 42 0 0,1-5 34 0 0,-21 11-102 0 0,9 1-4 0 0,1-1 0 0 0,-1 0 0 0 0,1 0 0 0 0,0-1 0 0 0,0 0 0 0 0,-7-2 0 0 0,7 1-15 0 0,0 1 0 0 0,0 0 0 0 0,0 1 0 0 0,0 0 0 0 0,0 0 0 0 0,-7-1 0 0 0,3 3-94 0 0,6 3 29 0 0,-1 3 55 0 0,4-5 32 0 0,-1 0 0 0 0,1 0 0 0 0,1 0 0 0 0,-1 0 0 0 0,0 0 0 0 0,0 0 0 0 0,1 0 0 0 0,-1 1 0 0 0,1-1 0 0 0,0 0 0 0 0,-1 0 0 0 0,1 4 0 0 0,3 29 4 0 0,-2-22-2 0 0,0-2 1 0 0,0 0 1 0 0,1-1-1 0 0,3 13 1 0 0,-4-21 4 0 0,-1 1 0 0 0,1-1 1 0 0,0 1-1 0 0,1-1 1 0 0,-1 0-1 0 0,0 1 1 0 0,0-1-1 0 0,1 0 0 0 0,0 0 1 0 0,-1 0-1 0 0,1 0 1 0 0,0 0-1 0 0,0 0 1 0 0,0-1-1 0 0,0 1 0 0 0,0-1 1 0 0,4 3-1 0 0,0-2 37 0 0,-1 0-1 0 0,1-1 1 0 0,-1 1-1 0 0,1-1 1 0 0,-1-1-1 0 0,1 1 1 0 0,6-1-1 0 0,9 2 110 0 0,-10-2-76 0 0,-2 0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5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0 12664 0 0,'-4'13'326'0'0,"2"7"545"0"0,1-11-459 0 0,1-1 1 0 0,1 1-1 0 0,2 15 0 0 0,6 40 1048 0 0,-8-45-1069 0 0,2-1 1 0 0,0 1 0 0 0,7 19 0 0 0,-7-29-129 0 0,-2-7-202 0 0,0 0 1 0 0,0 0-1 0 0,-1 0 1 0 0,1 0 0 0 0,-1 0-1 0 0,0 0 1 0 0,1 0-1 0 0,-1 4 1 0 0,1-4 389 0 0,1-6-241 0 0,4-17-182 0 0,0 3 24 0 0,0 3-2 0 0,0 1-1 0 0,1 0 0 0 0,0 0 1 0 0,1 1-1 0 0,17-23 0 0 0,-25 36-42 0 0,0-1-1 0 0,1 1 0 0 0,-1-1 1 0 0,0 1-1 0 0,1-1 0 0 0,-1 1 1 0 0,1-1-1 0 0,-1 1 0 0 0,1 0 1 0 0,-1-1-1 0 0,1 1 0 0 0,-1 0 0 0 0,1 0 1 0 0,-1-1-1 0 0,1 1 0 0 0,-1 0 1 0 0,1 0-1 0 0,-1 0 0 0 0,1-1 1 0 0,0 1-1 0 0,-1 0 0 0 0,1 0 1 0 0,-1 0-1 0 0,1 0 0 0 0,-1 0 0 0 0,1 0 1 0 0,0 0-1 0 0,-1 0 0 0 0,1 1 1 0 0,-1-1-1 0 0,1 0 0 0 0,-1 0 1 0 0,1 0-1 0 0,0 1 0 0 0,-1-1 1 0 0,1 0-1 0 0,-1 0 0 0 0,1 1 1 0 0,-1-1-1 0 0,0 1 0 0 0,1-1 1 0 0,7 5 54 0 0,-6-4-52 0 0,-1 0 0 0 0,0 0-1 0 0,0 0 1 0 0,0 1 0 0 0,0-1 0 0 0,0 0-1 0 0,-1 0 1 0 0,1 1 0 0 0,0-1 0 0 0,-1 1-1 0 0,1-1 1 0 0,-1 1 0 0 0,1 2 0 0 0,3 5 21 0 0,-2-5-14 0 0,0 1 0 0 0,0 0-1 0 0,-1-1 1 0 0,0 1-1 0 0,0 0 1 0 0,0 0-1 0 0,0-1 1 0 0,0 1 0 0 0,-1 0-1 0 0,0 0 1 0 0,0 0-1 0 0,-2 7 1 0 0,0 6 51 0 0,2-12-27 0 0,-1 0-1 0 0,0-1 1 0 0,0 1-1 0 0,0 0 0 0 0,-1-1 1 0 0,0 1-1 0 0,-3 5 1 0 0,-21 35 325 0 0,11-32-161 0 0,13-11-189 0 0,0 1 98 0 0,2-10-34 0 0,0 3-49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5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15472 0 0,'-1'7'367'0'0,"1"0"0"0"0,1 0 1 0 0,0 0-1 0 0,0 0 1 0 0,0-1-1 0 0,4 12 0 0 0,2 4-78 0 0,-5-14-117 0 0,0 0 1 0 0,1-1-1 0 0,6 13 1 0 0,-7-17-134 0 0,-1-1-1 0 0,0 0 1 0 0,1 0 0 0 0,-1-1 0 0 0,1 1-1 0 0,0 0 1 0 0,0 0 0 0 0,0-1 0 0 0,0 1-1 0 0,0-1 1 0 0,0 0 0 0 0,0 1 0 0 0,0-1-1 0 0,0 0 1 0 0,1 0 0 0 0,3 1 0 0 0,-3-2-18 0 0,-1 1 0 0 0,0-1 0 0 0,1 0 0 0 0,-1 0 0 0 0,1 0 0 0 0,-1 0 0 0 0,1 0 0 0 0,-1 0 0 0 0,0-1 0 0 0,1 1 0 0 0,-1-1 0 0 0,0 0 0 0 0,1 0 0 0 0,-1 0 1 0 0,0 0-1 0 0,0 0 0 0 0,1 0 0 0 0,-1 0 0 0 0,0-1 0 0 0,0 1 0 0 0,-1-1 0 0 0,1 1 0 0 0,2-3 0 0 0,2-4 31 0 0,1 0 0 0 0,-1 0 0 0 0,-1 0 0 0 0,6-12 0 0 0,-8 14-27 0 0,-1 0-1 0 0,0 1 0 0 0,0-1 1 0 0,-1 0-1 0 0,1 0 1 0 0,-1 0-1 0 0,0-7 1 0 0,5-20 86 0 0,-5 28-89 0 0,-1 0 1 0 0,1 1-1 0 0,-1-1 1 0 0,0 0 0 0 0,0-7-1 0 0,-1-3 67 0 0,1 14-67 0 0,0-2 41 0 0,1 2-28 0 0,-4 3-14 0 0,2-1-18 0 0,0 0 0 0 0,0 0 0 0 0,0 0 0 0 0,0 0 0 0 0,1 1 0 0 0,-1-1 0 0 0,0 0 1 0 0,1 1-1 0 0,-1-1 0 0 0,0 0 0 0 0,1 1 0 0 0,0-1 0 0 0,-1 0 0 0 0,1 1 0 0 0,0-1 0 0 0,0 1 0 0 0,-1-1 0 0 0,1 1 0 0 0,0-1 0 0 0,1 1 0 0 0,-1 1 0 0 0,0-2-3 0 0,0 16 32 0 0,4 27 0 0 0,-3-38-12 0 0,0 1 0 0 0,1 0 1 0 0,0-1-1 0 0,0 0 0 0 0,1 1 0 0 0,5 10 0 0 0,7 4 204 0 0,-12-18-183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5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16072 0 0,'0'21'767'0'0,"1"1"1"0"0,1-1 0 0 0,1 0 0 0 0,1 0 0 0 0,11 33 0 0 0,-12-42-436 0 0,-3-11-294 0 0,0 0 0 0 0,0 0 1 0 0,0 1-1 0 0,0-1 0 0 0,1 0 0 0 0,-1 0 1 0 0,1 0-1 0 0,-1 0 0 0 0,1 0 0 0 0,-1 0 1 0 0,1 0-1 0 0,-1 0 0 0 0,1 0 0 0 0,1 1 1 0 0,-2-1-24 0 0,0-1 1 0 0,1 0-1 0 0,-1 1 1 0 0,0-1-1 0 0,0 0 1 0 0,1 1-1 0 0,-1-1 1 0 0,0 1-1 0 0,0-1 1 0 0,0 1-1 0 0,0-1 1 0 0,1 1-1 0 0,-1-1 1 0 0,0 0-1 0 0,0 1 1 0 0,0-1-1 0 0,0 1 1 0 0,0-1-1 0 0,0 1 1 0 0,0 0-1 0 0,0 0 10 0 0,0 1 71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01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0 106 9144 0 0,'0'0'8242'0'0,"2"-3"-8071"0"0,5-7-51 0 0,-1 3 26 0 0,-1 0 0 0 0,0-1 0 0 0,0 0 0 0 0,-1 1 0 0 0,4-11 0 0 0,-2 9 50 0 0,-5 8-179 0 0,0 1 0 0 0,-1-1 0 0 0,1 0 0 0 0,-1 1 0 0 0,1-1 0 0 0,-1 1-1 0 0,0-1 1 0 0,1 0 0 0 0,-1 1 0 0 0,0-1 0 0 0,1 0 0 0 0,-1 0 0 0 0,0 1 0 0 0,0-1 0 0 0,1 0 0 0 0,-1-1 0 0 0,0 2-12 0 0,0 0 1 0 0,0 0 0 0 0,0 0-1 0 0,0 0 1 0 0,0 0-1 0 0,1 0 1 0 0,-1 0 0 0 0,0 0-1 0 0,0 0 1 0 0,0-1-1 0 0,0 1 1 0 0,0 0-1 0 0,1 0 1 0 0,-1 0 0 0 0,0 0-1 0 0,0 0 1 0 0,0 0-1 0 0,0 0 1 0 0,0 0 0 0 0,1 0-1 0 0,-1 0 1 0 0,0 0-1 0 0,0 0 1 0 0,0 0 0 0 0,0 0-1 0 0,0 1 1 0 0,1-1-1 0 0,-1 0 1 0 0,0 0 0 0 0,0 0-1 0 0,0 0 1 0 0,0 0-1 0 0,0 0 1 0 0,3 1 58 0 0,-5-4 66 0 0,1 2-105 0 0,-5-5 19 0 0,6 6-36 0 0,0-1 0 0 0,-1 1 0 0 0,1 0 1 0 0,0 0-1 0 0,0 0 0 0 0,0 0 0 0 0,0 0 0 0 0,0 0 0 0 0,-1-1 0 0 0,1 1 1 0 0,0 0-1 0 0,0 0 0 0 0,0 0 0 0 0,0 0 0 0 0,0-1 0 0 0,0 1 1 0 0,0 0-1 0 0,0 0 0 0 0,0 0 0 0 0,0-1 0 0 0,0 1 0 0 0,0 0 0 0 0,0 0 1 0 0,0 0-1 0 0,0-1 0 0 0,0 1 0 0 0,0 0 0 0 0,0 0 0 0 0,0 0 1 0 0,0 0-1 0 0,0-1 0 0 0,0 1 0 0 0,0 0 0 0 0,0 0 0 0 0,1-1 0 0 0,-1 1-4 0 0,0 0 0 0 0,0 0 0 0 0,0 0-1 0 0,0 0 1 0 0,0 0 0 0 0,0 0 0 0 0,1 0-1 0 0,-1 1 1 0 0,0-1 0 0 0,0 0 0 0 0,0 0-1 0 0,0 0 1 0 0,0 0 0 0 0,0 0 0 0 0,1 0-1 0 0,-1 0 1 0 0,0 0 0 0 0,0 0 0 0 0,0 0-1 0 0,0 0 1 0 0,0 0 0 0 0,0 1 0 0 0,0-1-1 0 0,0 0 1 0 0,1 0 0 0 0,-1 0 0 0 0,0 0-1 0 0,0 0 1 0 0,0 0 0 0 0,0 0 0 0 0,0 1-1 0 0,0-1 1 0 0,0 0 0 0 0,0 0 0 0 0,0 0-1 0 0,0 0 1 0 0,0 0 0 0 0,0 0 0 0 0,0 1-1 0 0,0-1 1 0 0,0 0 0 0 0,0 0 0 0 0,0 0-1 0 0,0 0 1 0 0,0 0 0 0 0,0 1 0 0 0,0-1-1 0 0,0 10 103 0 0,0-9-88 0 0,0 170 2278 0 0,5-171-1816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6.1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1 145 16072 0 0,'2'-1'53'0'0,"3"0"188"0"0,2 1 118 0 0,3 0 220 0 0,-5 1-249 0 0,25-3 1040 0 0,32-4 0 0 0,-10-1-449 0 0,26-7 119 0 0,-58 10-821 0 0,9-1 180 0 0,-29 5-392 0 0,0 0 1 0 0,0 0-1 0 0,0 0 1 0 0,1 0-1 0 0,-1 0 1 0 0,0 0-1 0 0,0 0 1 0 0,0 0-1 0 0,0 0 1 0 0,0 0 0 0 0,0 0-1 0 0,0 0 1 0 0,0 0-1 0 0,1 0 1 0 0,-1 0-1 0 0,0-1 1 0 0,0 1-1 0 0,0 0 1 0 0,0 0-1 0 0,0 0 1 0 0,0 0-1 0 0,0 0 1 0 0,0 0 0 0 0,0 0-1 0 0,0 0 1 0 0,0-1-1 0 0,0 1 1 0 0,0 0-1 0 0,0 0 1 0 0,0 0-1 0 0,0 0 1 0 0,0 0-1 0 0,0 0 1 0 0,0 0-1 0 0,0-1 1 0 0,0 1 0 0 0,0 0 71 0 0</inkml:trace>
  <inkml:trace contextRef="#ctx0" brushRef="#br0" timeOffset="1">206 0 14776 0 0,'0'12'241'0'0,"1"5"770"0"0,4 27 1579 0 0,1 0-1438 0 0,-4-23-763 0 0,1 0-1 0 0,1 0 0 0 0,9 29 0 0 0,-12-47-255 0 0,1 1-1 0 0,-1 0 0 0 0,0 0 0 0 0,-1 0 0 0 0,1 0 0 0 0,0 7 1 0 0,-1-10-15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 16072 0 0,'0'14'202'0'0,"1"41"2532"0"0,0-48-2375 0 0,0 0 0 0 0,0 0-1 0 0,0 0 1 0 0,1-1 0 0 0,3 10 0 0 0,-4-14-320 0 0,1 0 1 0 0,-1 0-1 0 0,0 0 1 0 0,1-1-1 0 0,-1 1 1 0 0,1 0-1 0 0,-1-1 1 0 0,1 0-1 0 0,0 1 1 0 0,0-1-1 0 0,-1 0 1 0 0,1 0-1 0 0,0 0 1 0 0,0 0-1 0 0,0 0 1 0 0,0 0-1 0 0,0-1 1 0 0,1 1-1 0 0,-1-1 1 0 0,0 1-1 0 0,0-1 1 0 0,0 0-1 0 0,0 0 1 0 0,1 0-1 0 0,-1 0 1 0 0,0 0-1 0 0,0 0 1 0 0,0-1-1 0 0,3 0 1 0 0,5-2 46 0 0,-8 3-67 0 0,0-1 1 0 0,0 0-1 0 0,0 0 1 0 0,1 1-1 0 0,-1-1 1 0 0,0-1-1 0 0,0 1 1 0 0,0 0-1 0 0,-1 0 1 0 0,4-3-1 0 0,-1 0-4 0 0,3-3 56 0 0,-1 0 1 0 0,9-11-1 0 0,-13 16-58 0 0,-1 0 1 0 0,1-1-1 0 0,-1 1 0 0 0,0 0 0 0 0,0 0 1 0 0,0-1-1 0 0,0 1 0 0 0,-1-1 1 0 0,1 1-1 0 0,-1-1 0 0 0,1 1 0 0 0,-1-1 1 0 0,0 1-1 0 0,0-1 0 0 0,0-2 0 0 0,-1 1 1 0 0,1 0-2 0 0,0 0 1 0 0,-1 0-1 0 0,0 0 0 0 0,0 0 0 0 0,-3-5 1 0 0,3 7-11 0 0,0 0-1 0 0,0 0 1 0 0,0 0 0 0 0,-1 1 0 0 0,1-1 0 0 0,-1 1 0 0 0,0-1 0 0 0,1 1 0 0 0,-1-1 0 0 0,0 1 0 0 0,0 0-1 0 0,-3-2 1 0 0,-7-4 3 0 0,9 5-6 0 0,1 1 0 0 0,0-1 0 0 0,0 1 0 0 0,0-1 0 0 0,-1 1 0 0 0,1 0 0 0 0,0 0 0 0 0,-1 0 0 0 0,1 1-1 0 0,-1-1 1 0 0,0 1 0 0 0,1-1 0 0 0,-1 1 0 0 0,1 0 0 0 0,-1 0 0 0 0,0 0 0 0 0,-3 0 0 0 0,5 1 1 0 0,-4-1-28 0 0,0 2-1 0 0,0-1 1 0 0,1 0 0 0 0,-1 1 0 0 0,1 0 0 0 0,-1 0 0 0 0,1 0 0 0 0,0 1-1 0 0,-6 3 1 0 0,10-3-44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6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16687 0 0,'0'0'491'0'0,"1"4"-296"0"0,2 51 1971 0 0,-3-54-1954 0 0,0-7 198 0 0,6-9-354 0 0,-2 0 0 0 0,4-20 1 0 0,-6 24-54 0 0,0-1 0 0 0,1 1 0 0 0,1-1 0 0 0,0 1 1 0 0,9-18-1 0 0,-12 27 2 0 0,0 0 1 0 0,0 0 0 0 0,1 0 0 0 0,-1 1-1 0 0,1-1 1 0 0,-1 0 0 0 0,1 1 0 0 0,-1-1-1 0 0,1 1 1 0 0,0-1 0 0 0,0 1 0 0 0,0 0-1 0 0,0 0 1 0 0,0 0 0 0 0,0 0 0 0 0,0 0-1 0 0,0 0 1 0 0,1 1 0 0 0,-1-1 0 0 0,0 0-1 0 0,0 1 1 0 0,3 0 0 0 0,-2 1 14 0 0,-1 1 0 0 0,0 0 0 0 0,0 0 0 0 0,0 0 0 0 0,0 0 1 0 0,-1 0-1 0 0,1 1 0 0 0,2 4 0 0 0,0 0 11 0 0,-1 1 1 0 0,-1 0-1 0 0,0 0 0 0 0,0 0 1 0 0,0 0-1 0 0,0 12 0 0 0,0-7 14 0 0,-1-3-6 0 0,-1-8-19 0 0,0 1-1 0 0,0-1 1 0 0,1 0 0 0 0,-1 1 0 0 0,1-1-1 0 0,-1 0 1 0 0,1 0 0 0 0,0 0 0 0 0,-1 1-1 0 0,1-1 1 0 0,0 0 0 0 0,1 0-1 0 0,-1 0 1 0 0,0 0 0 0 0,3 3 0 0 0,-3-4-5 0 0,0-1 0 0 0,-1 1 1 0 0,1 0-1 0 0,-1 0 1 0 0,1-1-1 0 0,-1 1 0 0 0,0 0 1 0 0,1 0-1 0 0,-1 0 0 0 0,0-1 1 0 0,1 1-1 0 0,-1 0 1 0 0,0 0-1 0 0,0 0 0 0 0,0 0 1 0 0,0 0-1 0 0,0 0 0 0 0,0 0 1 0 0,0 1-1 0 0,0 1 43 0 0,0-1 23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7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 14368 0 0,'0'0'2777'0'0,"4"-2"-2089"0"0,2 0-233 0 0,1 0 0 0 0,0 0-1 0 0,-1 1 1 0 0,1-1 0 0 0,11 1 0 0 0,-8 1-168 0 0,-4-1-174 0 0,0 1 0 0 0,-1 0 0 0 0,1 0 0 0 0,0 1 0 0 0,-1-1 0 0 0,1 1 1 0 0,0 1-1 0 0,-1-1 0 0 0,1 1 0 0 0,-1 0 0 0 0,9 4 0 0 0,-10-4 6 0 0,-1 0-1 0 0,1 1 1 0 0,-1 0-1 0 0,1-1 1 0 0,-1 1-1 0 0,5 7 1 0 0,-7-9-82 0 0,0 0 1 0 0,0 0 0 0 0,-1 1-1 0 0,1-1 1 0 0,-1 0-1 0 0,1 1 1 0 0,-1-1-1 0 0,0 0 1 0 0,1 1 0 0 0,-1-1-1 0 0,0 1 1 0 0,0-1-1 0 0,0 1 1 0 0,0-1 0 0 0,0 0-1 0 0,0 1 1 0 0,0-1-1 0 0,-1 1 1 0 0,1-1-1 0 0,0 0 1 0 0,-1 1 0 0 0,0-1-1 0 0,1 0 1 0 0,-2 2-1 0 0,-1 8 75 0 0,3-10-97 0 0,0-1 0 0 0,0 1 0 0 0,0 0 0 0 0,0 0 0 0 0,0-1 0 0 0,-1 1 0 0 0,1 0 0 0 0,0 0 0 0 0,0 0 0 0 0,-1-1 0 0 0,1 1 0 0 0,0 0 0 0 0,-1-1-1 0 0,1 1 1 0 0,-1 0 0 0 0,1-1 0 0 0,-1 1 0 0 0,1-1 0 0 0,-1 1 0 0 0,0 0 0 0 0,1-1 0 0 0,-1 0 0 0 0,1 1 0 0 0,-1-1 0 0 0,0 1 0 0 0,0-1 0 0 0,1 0 0 0 0,-1 1 0 0 0,0-1 0 0 0,0 0 0 0 0,-1 1 0 0 0,2-1-7 0 0,-1 0 0 0 0,1 0 0 0 0,-1 1 0 0 0,1-1 1 0 0,-1 0-1 0 0,1 1 0 0 0,-1-1 0 0 0,1 1 0 0 0,-1-1 0 0 0,1 1 0 0 0,0-1 1 0 0,-1 1-1 0 0,1-1 0 0 0,0 1 0 0 0,-1-1 0 0 0,1 1 0 0 0,0-1 0 0 0,-1 1 1 0 0,1-1-1 0 0,0 1 0 0 0,0 1 0 0 0,-5 14 48 0 0,5-16-48 0 0,0 2 5 0 0,-1 0 1 0 0,0 0-1 0 0,1 0 1 0 0,-1 0-1 0 0,0 0 1 0 0,0-1-1 0 0,-2 3 1 0 0,-1 3 3 0 0,1-4-8 0 0</inkml:trace>
  <inkml:trace contextRef="#ctx0" brushRef="#br0" timeOffset="1">73 297 17887 0 0,'0'0'567'0'0,"2"4"-286"0"0,-1-2-363 0 0,6 13 645 0 0,4-1 862 0 0,0-8-371 0 0,-2-1 79 0 0,-8-5-1031 0 0,-1 1 0 0 0,1-1 0 0 0,0 1 0 0 0,0-1 1 0 0,0 1-1 0 0,0-1 0 0 0,-1 0 0 0 0,1 1 0 0 0,0-1 1 0 0,0 0-1 0 0,0 0 0 0 0,0 0 0 0 0,0 0 0 0 0,2 0 1 0 0,3 0 303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8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13056 0 0,'0'1'288'0'0,"-2"2"-96"0"0,-5 28 591 0 0,4-15-122 0 0,1 24 1 0 0,2-16 542 0 0,5 39 0 0 0,-4-61-1112 0 0,-1 1 1 0 0,1 0-1 0 0,0-1 1 0 0,0 1-1 0 0,0-1 0 0 0,1 1 1 0 0,1 2-1 0 0,5 10 336 0 0,3 7 312 0 0,-11-22-728 0 0,0 1 0 0 0,0-1 0 0 0,0 0 0 0 0,0 0 0 0 0,0 0 0 0 0,0 0 0 0 0,0 0 0 0 0,0 0 0 0 0,0 1 0 0 0,0-1 0 0 0,0 0 0 0 0,0 0 0 0 0,0 0 0 0 0,1 0-1 0 0,-1 0 1 0 0,0 0 0 0 0,0 0 0 0 0,0 1 0 0 0,0-1 0 0 0,0 0 0 0 0,0 0 0 0 0,0 0 0 0 0,0 0 0 0 0,0 0 0 0 0,1 0 0 0 0,-1 0 0 0 0,0 0 0 0 0,0 0 0 0 0,0 0 0 0 0,0 0 0 0 0,0 0 0 0 0,0 0 0 0 0,1 0 0 0 0,-1 0 0 0 0,0 0 0 0 0,0 0 0 0 0,0 0 0 0 0,5-4 254 0 0,3-13-86 0 0,-6 11-159 0 0,7-15 108 0 0,0 0 1 0 0,8-37-1 0 0,-15 50-85 0 0,6-20 228 0 0,-7 28-64 0 0,5 11 72 0 0,13 22-65 0 0,-16-25-185 0 0,0-2-1 0 0,1 1 0 0 0,0 0 0 0 0,0-1 1 0 0,6 7-1 0 0,1-1 13 0 0,-7-9-19 0 0,0 0-1 0 0,0 1 1 0 0,-1 0-1 0 0,0 0 1 0 0,1 0 0 0 0,-2 0-1 0 0,5 8 1 0 0,-6-11-7 0 0,-1 0 0 0 0,1 0 0 0 0,-1 0 1 0 0,1 0-1 0 0,0 0 0 0 0,-1 0 0 0 0,1 0 1 0 0,0 0-1 0 0,0 0 0 0 0,0-1 0 0 0,0 1 1 0 0,0 0-1 0 0,0 0 0 0 0,0-1 0 0 0,0 1 0 0 0,2 0 1 0 0,-3-1-13 0 0,1 1 1 0 0,0-1 0 0 0,-1 0 0 0 0,1 0-1 0 0,0 0 1 0 0,-1 0 0 0 0,1 0-1 0 0,0 0 1 0 0,-1 0 0 0 0,1 0-1 0 0,-1-1 1 0 0,1 1 0 0 0,0 0 0 0 0,-1 0-1 0 0,1 0 1 0 0,0-1 0 0 0,-1 1-1 0 0,1 0 1 0 0,-1-1 0 0 0,1 1-1 0 0,-1 0 1 0 0,1-1 0 0 0,-1 1 0 0 0,1-1-1 0 0,-1 1 1 0 0,1-1 0 0 0,-1 1-1 0 0,0-1 1 0 0,1 1 0 0 0,-1-1-1 0 0,0 1 1 0 0,1-1 0 0 0,-1 0 0 0 0,0 1-1 0 0,1-2 1 0 0,3-10 16 0 0,0-1 1 0 0,-1-1-1 0 0,-1 1 0 0 0,0-1 1 0 0,1-18-1 0 0,0 1 2 0 0,-2 20-4 0 0,3-47 128 0 0,-4 56-139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9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14672 0 0,'0'8'539'0'0,"1"4"72"0"0,0-1-187 0 0,2 6-9 0 0,-1 4-13 0 0,0-8-34 0 0,-1 26 491 0 0,-1-22-444 0 0,3 19-1 0 0,-1-18-64 0 0,-2-12-201 0 0,1 1-1 0 0,0-1 1 0 0,0 0 0 0 0,4 11 0 0 0,0-2 118 0 0,-4-12-160 0 0,0 0-1 0 0,0 0 1 0 0,0 0-1 0 0,0 0 1 0 0,0 0 0 0 0,1 0-1 0 0,-1 0 1 0 0,5 5-1 0 0,-5 3 239 0 0,-2-9-205 0 0,1-8-53 0 0,1-6 8 0 0,0 1 0 0 0,4-17 0 0 0,0 2-38 0 0,6-54 167 0 0,-10 77-211 0 0,0 0 1 0 0,0 1 0 0 0,0 0 0 0 0,0-1 0 0 0,0 1-1 0 0,1 0 1 0 0,-1-1 0 0 0,1 1 0 0 0,-1 0 0 0 0,4-3-1 0 0,3-5 34 0 0,-8 9-41 0 0,1 1-1 0 0,-1-1 0 0 0,0 1 0 0 0,1-1 1 0 0,-1 1-1 0 0,0 0 0 0 0,1-1 1 0 0,-1 1-1 0 0,0 0 0 0 0,1-1 0 0 0,-1 1 1 0 0,1 0-1 0 0,-1 0 0 0 0,1-1 0 0 0,-1 1 1 0 0,0 0-1 0 0,1 0 0 0 0,-1 0 1 0 0,1-1-1 0 0,-1 1 0 0 0,1 0 0 0 0,-1 0 1 0 0,1 0-1 0 0,0 0 0 0 0,-1 0 0 0 0,1 0 1 0 0,0 0-1 0 0,1 0 14 0 0,1 0 67 0 0,0 2 14 0 0,0 1-70 0 0,-1 2-13 0 0,1 0 1 0 0,-1 0-1 0 0,0-1 0 0 0,-1 1 1 0 0,1 0-1 0 0,-1 0 0 0 0,0 1 1 0 0,0-1-1 0 0,0 9 1 0 0,0-10-5 0 0,1 14 20 0 0,0-7-9 0 0,0 0-1 0 0,-1 0 1 0 0,-1 0-1 0 0,0 0 1 0 0,-1 11-1 0 0,-1-8 6 0 0,1 0-1 0 0,0 0 1 0 0,2 19-1 0 0,0-1 26 0 0,-1-31-51 0 0,0-1 0 0 0,0 1-1 0 0,0-1 1 0 0,0 0 0 0 0,0 1-1 0 0,0-1 1 0 0,1 1 0 0 0,-1-1-1 0 0,0 0 1 0 0,0 1 0 0 0,0-1-1 0 0,0 1 1 0 0,1-1 0 0 0,-1 0-1 0 0,0 1 1 0 0,0-1 0 0 0,1 0-1 0 0,-1 0 1 0 0,0 1 0 0 0,0-1-1 0 0,1 0 1 0 0,-1 1 0 0 0,0-1-1 0 0,1 0 1 0 0,-1 0 0 0 0,0 0-1 0 0,1 1 1 0 0,-1-1 0 0 0,1 0-1 0 0,-1 0 1 0 0,0 0 0 0 0,1 0-1 0 0,-1 0 1 0 0,1 0 0 0 0,-1 0-1 0 0,0 0 1 0 0,1 0 0 0 0,-1 0-1 0 0,1 0 1 0 0,20-3 109 0 0,-13 1-97 0 0,66-17 146 0 0,-70 17-151 0 0,-1 1 0 0 0,1-1 0 0 0,0 0 0 0 0,0 0 0 0 0,-1 0 0 0 0,1 0 0 0 0,-1-1 0 0 0,4-3 0 0 0,10-6 17 0 0,-13 8-24 0 0,-1 1 0 0 0,0-1 0 0 0,0 0 1 0 0,0 0-1 0 0,0 0 0 0 0,0-1 0 0 0,-1 1 0 0 0,0-1 0 0 0,2-6 0 0 0,0 3-2 0 0,-3 5 0 0 0,1 0 0 0 0,-1 0 0 0 0,0 0 1 0 0,0 0-1 0 0,0-1 0 0 0,-1 1 0 0 0,1 0 0 0 0,-1 0 0 0 0,0-1 0 0 0,0 1 0 0 0,0-5 1 0 0,0 8-2 0 0,-1-7 0 0 0,-1-1 1 0 0,1 1 0 0 0,-5-10 0 0 0,5 15-1 0 0,0 0 0 0 0,0 0 0 0 0,0 0 0 0 0,0 0 0 0 0,-1 0 0 0 0,1 0 0 0 0,0 1 0 0 0,-1-1 0 0 0,0 0 0 0 0,1 1-1 0 0,-1 0 1 0 0,0-1 0 0 0,1 1 0 0 0,-1 0 0 0 0,0 0 0 0 0,-3-2 0 0 0,-2 0 1 0 0,6 2-2 0 0,-1 1 1 0 0,1-1 0 0 0,0 1 0 0 0,0-1 0 0 0,-1 1 0 0 0,1-1-1 0 0,0 1 1 0 0,-1 0 0 0 0,1 0 0 0 0,-1 0 0 0 0,1-1 0 0 0,0 1-1 0 0,-1 1 1 0 0,1-1 0 0 0,-1 0 0 0 0,1 0 0 0 0,-3 1 0 0 0,-4 1-9 0 0,7-2 8 0 0,-1 0 1 0 0,1 0-1 0 0,-1 1 1 0 0,1-1 0 0 0,0 0-1 0 0,-1 1 1 0 0,1-1 0 0 0,0 1-1 0 0,-1 0 1 0 0,1-1-1 0 0,0 1 1 0 0,0 0 0 0 0,-1 0-1 0 0,0 1 1 0 0,-1 1-1 0 0,1 1 1 0 0,-1-1 0 0 0,1 0-1 0 0,0 1 1 0 0,1-1-1 0 0,-1 1 1 0 0,1-1-1 0 0,-1 1 1 0 0,1 0 0 0 0,0 0-1 0 0,0 0 1 0 0,1 0-1 0 0,-1-1 1 0 0,1 1-1 0 0,0 0 1 0 0,0 0 0 0 0,1 5-1 0 0,0-4 4 0 0,0 0-1 0 0,0 0 0 0 0,0 0 1 0 0,1-1-1 0 0,0 1 1 0 0,0 0-1 0 0,0-1 1 0 0,0 1-1 0 0,1-1 1 0 0,0 0-1 0 0,0 0 1 0 0,0 0-1 0 0,4 4 1 0 0,-1-4 9 0 0,-1 0 0 0 0,1 0 1 0 0,0 0-1 0 0,0-1 1 0 0,0 0-1 0 0,12 5 0 0 0,-12-8 2 0 0,-1 0 0 0 0,0 0 0 0 0,1 0 1 0 0,-1 0-1 0 0,0-1 0 0 0,1 0 0 0 0,-1 0 0 0 0,8-2 0 0 0,-10 2-5 0 0,-2 0-6 0 0,-1 1 0 0 0,1-1 1 0 0,0 1-1 0 0,0 0 0 0 0,-1 0 1 0 0,1-1-1 0 0,0 1 0 0 0,0 0 1 0 0,-1 0-1 0 0,1 0 0 0 0,0 0 1 0 0,0 0-1 0 0,0 0 0 0 0,-1 0 1 0 0,1 0-1 0 0,0 0 0 0 0,0 0 1 0 0,-1 1-1 0 0,1-1 0 0 0,0 0 1 0 0,0 1-1 0 0,-1-1 0 0 0,1 0 1 0 0,0 1-1 0 0,-1-1 0 0 0,1 0 1 0 0,0 1-1 0 0,0 0 0 0 0,-1 0-2 0 0,1-1 0 0 0,-1 0 0 0 0,0 1 0 0 0,1-1 0 0 0,-1 1 0 0 0,0-1 1 0 0,1 0-1 0 0,-1 0 0 0 0,1 1 0 0 0,-1-1 0 0 0,1 0 0 0 0,-1 1 0 0 0,1-1 0 0 0,-1 0 0 0 0,1 0 0 0 0,-1 0 0 0 0,1 0 0 0 0,-1 0 0 0 0,1 1 0 0 0,-1-1 0 0 0,1 0 0 0 0,-1 0 0 0 0,1 0 0 0 0,-1 0 0 0 0,1 0 0 0 0,-1-1 0 0 0,1 1 0 0 0,-1 0 0 0 0,1 0 0 0 0,-1 0 0 0 0,1 0 0 0 0,-1-1 1 0 0,1 1-1 0 0,-1 0 0 0 0,1 0 0 0 0,-1-1 0 0 0,1 1 0 0 0,-1 0 0 0 0,1-1 0 0 0,16-17-545 0 0,-11 11-288 0 0,-1 1 58 0 0,4-3-782 0 0,-2 2 968 0 0,-1 2 127 0 0,-6 6 456 0 0,1-1 0 0 0,-1 0 1 0 0,1 1-1 0 0,-1-1 0 0 0,0 1 0 0 0,1-1 0 0 0,-1 1 1 0 0,0-1-1 0 0,1 1 0 0 0,-1-1 0 0 0,0 1 0 0 0,1-1 0 0 0,-1 1 1 0 0,0 0-1 0 0,0-1 0 0 0,0 1 0 0 0,1 1 0 0 0,0 4-9 0 0,1 0 1 0 0,0 1 0 0 0,1-1 0 0 0,-1 0-1 0 0,6 9 1 0 0,-7-13 21 0 0,0 1-1 0 0,0-1 0 0 0,0 0 1 0 0,0 1-1 0 0,-1-1 0 0 0,1 1 0 0 0,0 0 1 0 0,-1-1-1 0 0,0 1 0 0 0,0-1 1 0 0,0 1-1 0 0,0 2 0 0 0,0-1 1 0 0,0-4 112 0 0,0-19 365 0 0,-1-25-220 0 0,0 15-39 0 0,1 1 0 0 0,6-41 0 0 0,-5 65-179 0 0,0 0 1 0 0,0 1-1 0 0,0-1 1 0 0,0 1-1 0 0,1 0 0 0 0,0-1 1 0 0,0 1-1 0 0,0 0 0 0 0,0 0 1 0 0,0 0-1 0 0,4-4 1 0 0,1-1 115 0 0,-6 7-134 0 0,0 0-1 0 0,0 1 1 0 0,1-1 0 0 0,-1 0-1 0 0,0 0 1 0 0,1 1-1 0 0,-1-1 1 0 0,1 1 0 0 0,-1-1-1 0 0,0 1 1 0 0,1 0 0 0 0,-1 0-1 0 0,3-1 1 0 0,19 0 435 0 0,-21 1-409 0 0,0 2-6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29.9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61 14168 0 0,'0'2'2'0'0,"0"16"597"0"0,1-7 133 0 0,2 4 626 0 0,-2-14-1196 0 0,-1 1 0 0 0,1-1 0 0 0,0 1 0 0 0,0 0-1 0 0,0-1 1 0 0,0 0 0 0 0,0 1 0 0 0,0-1 0 0 0,0 1 0 0 0,0-1 0 0 0,0 0 0 0 0,3 1-1 0 0,-3 0-83 0 0,1-1 0 0 0,0 0 0 0 0,0 0 0 0 0,0-1 0 0 0,-1 1-1 0 0,1 0 1 0 0,4 0 0 0 0,-2 0 34 0 0,0 0 0 0 0,0-1-1 0 0,0 1 1 0 0,0-1 0 0 0,0 0 0 0 0,8-1-1 0 0,-10 1-68 0 0,0-1-1 0 0,1 0 1 0 0,-1 1-1 0 0,0-1 0 0 0,0 0 1 0 0,0 0-1 0 0,1 0 1 0 0,-1-1-1 0 0,0 1 0 0 0,0-1 1 0 0,-1 1-1 0 0,1-1 1 0 0,2-2-1 0 0,13-11 173 0 0,-15 14-187 0 0,0 0 1 0 0,0-1-1 0 0,0 1 1 0 0,-1-1 0 0 0,1 1-1 0 0,0-1 1 0 0,-1 0 0 0 0,1 0-1 0 0,-1 0 1 0 0,0 0 0 0 0,0 0-1 0 0,0 0 1 0 0,0 0 0 0 0,0 0-1 0 0,0 0 1 0 0,0 0-1 0 0,-1 0 1 0 0,1-1 0 0 0,-1 1-1 0 0,1-3 1 0 0,-1 3-16 0 0,0 0 1 0 0,0-1-1 0 0,0 1 0 0 0,0 0 1 0 0,0 0-1 0 0,-1 0 1 0 0,1-1-1 0 0,-1 1 0 0 0,1 0 1 0 0,-1 0-1 0 0,0 0 0 0 0,0 0 1 0 0,0 0-1 0 0,-2-3 0 0 0,1 3-2 0 0,0-1 0 0 0,-1 0 0 0 0,0 1 0 0 0,1 0-1 0 0,-1-1 1 0 0,0 1 0 0 0,-6-3 0 0 0,7 4-8 0 0,0 0 0 0 0,0 1 1 0 0,0-1-1 0 0,-1 1 0 0 0,1 0 1 0 0,0 0-1 0 0,0 0 0 0 0,0 0 1 0 0,0 0-1 0 0,0 0 0 0 0,-4 1 1 0 0,-7 0 9 0 0,9 0-11 0 0,1-1 1 0 0,0 1-1 0 0,0 0 1 0 0,0 0-1 0 0,0 0 0 0 0,-1 1 1 0 0,1-1-1 0 0,1 1 1 0 0,-1-1-1 0 0,0 1 0 0 0,-4 4 1 0 0,-3 1 1 0 0,8-6-1 0 0,-1 1-1 0 0,1 0 0 0 0,0 0 0 0 0,0 1 0 0 0,0-1 1 0 0,0 0-1 0 0,1 1 0 0 0,-1-1 0 0 0,0 1 1 0 0,1-1-1 0 0,0 1 0 0 0,0 0 0 0 0,0 0 0 0 0,0 0 1 0 0,-1 5-1 0 0,-1 4 10 0 0,2 1-1 0 0,-1 17 1 0 0,1-13 0 0 0,1-13-4 0 0,-1 0 0 0 0,1 0 0 0 0,1 0 0 0 0,-1 0 0 0 0,1 0 0 0 0,-1 0-1 0 0,1-1 1 0 0,0 1 0 0 0,0 0 0 0 0,1 0 0 0 0,-1-1 0 0 0,1 1 0 0 0,0-1 0 0 0,0 1 0 0 0,0-1 0 0 0,0 0 0 0 0,4 4 0 0 0,11 13 51 0 0,-16-17-46 0 0,1 0-1 0 0,0 0 0 0 0,0-1 0 0 0,1 1 1 0 0,-1-1-1 0 0,0 1 0 0 0,1-1 0 0 0,0 0 1 0 0,-1 0-1 0 0,1 0 0 0 0,4 1 0 0 0,-2 0 22 0 0,0-1 1 0 0,1-1-1 0 0,-1 1 0 0 0,1-1 0 0 0,5 1 0 0 0,-8-2-8 0 0,0 0-1 0 0,0 0 1 0 0,-1 0-1 0 0,1 0 1 0 0,0 0-1 0 0,0-1 1 0 0,0 0-1 0 0,-1 1 0 0 0,1-1 1 0 0,0 0-1 0 0,-1 0 1 0 0,4-2-1 0 0,-1 1 47 0 0,0 1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30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 13360 0 0,'0'0'648'0'0,"0"21"-320"0"0,-3-19 0 0 0,-1 0 56 0 0,0 0 16 0 0,4 1-8 0 0,0 5 8 0 0,0 2-97 0 0,3 1 9 0 0,-2-3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30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0 14568 0 0,'0'0'456'0'0,"-3"1"-224"0"0,1-1-176 0 0,1 1 1 0 0,-1-1 0 0 0,1 1 0 0 0,-1-1 0 0 0,1 1 0 0 0,-1-1-1 0 0,1 1 1 0 0,-1 0 0 0 0,1 0 0 0 0,0-1 0 0 0,0 1 0 0 0,-1 0-1 0 0,1 0 1 0 0,0 0 0 0 0,0 1 0 0 0,0-1 0 0 0,0 0 0 0 0,-2 3 0 0 0,2-2 75 0 0,0-1 0 0 0,0 1 1 0 0,0 0-1 0 0,0 0 0 0 0,0 0 1 0 0,1 0-1 0 0,-1 0 0 0 0,0 0 1 0 0,1 0-1 0 0,0 0 0 0 0,-1 0 1 0 0,1 0-1 0 0,0 0 0 0 0,0 4 1 0 0,-1 13 437 0 0,0 14 122 0 0,5-14-82 0 0,-3-18-572 0 0,0 1 0 0 0,0-1 0 0 0,1 0 0 0 0,-1 0 0 0 0,0 0 0 0 0,1 0 0 0 0,-1 0 0 0 0,1 0 0 0 0,-1 0 0 0 0,1 0 0 0 0,-1 0 0 0 0,1-1-1 0 0,-1 1 1 0 0,3 0 0 0 0,7 4 181 0 0,-4-2-124 0 0,18 13 224 0 0,-24-15-296 0 0,0 0 0 0 0,0 0 0 0 0,-1 0 0 0 0,1 0 0 0 0,0 0 0 0 0,0 0 0 0 0,0 0 0 0 0,-1 0 1 0 0,1 0-1 0 0,0 0 0 0 0,-1 0 0 0 0,1 1 0 0 0,-1-1 0 0 0,1 0 0 0 0,-1 0 0 0 0,0 1 0 0 0,0-1 0 0 0,1 0 1 0 0,-1 3-1 0 0,-1 0 13 0 0,1 0 1 0 0,-1 1 0 0 0,0-1 0 0 0,-1 0-1 0 0,1 0 1 0 0,-1 0 0 0 0,0 0 0 0 0,1 0-1 0 0,-2 0 1 0 0,1 0 0 0 0,0 0-1 0 0,-1-1 1 0 0,0 0 0 0 0,0 1 0 0 0,-3 2-1 0 0,3-4-16 0 0,1 1-1 0 0,0-2 0 0 0,-1 1 0 0 0,0 0 1 0 0,1 0-1 0 0,-1-1 0 0 0,0 0 0 0 0,0 1 1 0 0,0-1-1 0 0,0 0 0 0 0,0 0 0 0 0,0-1 1 0 0,0 1-1 0 0,0-1 0 0 0,0 1 1 0 0,0-1-1 0 0,0 0 0 0 0,0 0 0 0 0,-1 0 1 0 0,1-1-1 0 0,0 1 0 0 0,-4-2 0 0 0,3 1 9 0 0,1 0 0 0 0,0 0 0 0 0,-1 0 0 0 0,1-1 0 0 0,0 1 0 0 0,0-1 0 0 0,-4-3 0 0 0,2 2 36 0 0,2 4 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1:32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5542 5194 9240 0 0,'0'0'9906'0'0,"-4"-1"-9789"0"0,-7-2 190 0 0,1 0-1 0 0,-1 1 0 0 0,-19-1 1 0 0,20 3-166 0 0,0-1 0 0 0,-12-3 0 0 0,-11-1 154 0 0,24 4-167 0 0,-1 0-1 0 0,-15-5 1 0 0,0 0 145 0 0,14 5-104 0 0,-5-2-8 0 0,14 2-127 0 0,-2 0 0 0 0,1 1 1 0 0,0-1-1 0 0,0 0 0 0 0,0 1 1 0 0,0 0-1 0 0,0 0 0 0 0,-4 0 1 0 0,-16-1 120 0 0,1-2 53 0 0,-35 1 0 0 0,-3-1 110 0 0,-45-6 157 0 0,32 4-195 0 0,34 2-206 0 0,25 1-42 0 0,0 1 0 0 0,-18 2-1 0 0,-40 5 85 0 0,57-6-68 0 0,-23-2 0 0 0,0 0 0 0 0,29 2-23 0 0,0-1-1 0 0,0 1 0 0 0,-18-5 1 0 0,21 4-11 0 0,0 0 1 0 0,0 1 0 0 0,-9 0-1 0 0,9 0-3 0 0,0 0 1 0 0,0 0-1 0 0,-12-3 1 0 0,-3 1 18 0 0,18 2-23 0 0,-1 0 0 0 0,1 0 0 0 0,0 0 0 0 0,0-1-1 0 0,0 0 1 0 0,-6-1 0 0 0,5 0-4 0 0,-1 1 0 0 0,1 0-1 0 0,-1 1 1 0 0,1-1 0 0 0,-1 1-1 0 0,-5 0 1 0 0,3-1 1 0 0,-74 1 48 0 0,42 0 0 0 0,-20-9 116 0 0,52 8-114 0 0,1 1 0 0 0,0-1 0 0 0,0 0 0 0 0,-8-2 0 0 0,8 1-1 0 0,-18-1 320 0 0,16-1-233 0 0,7 4-119 0 0,0-1 0 0 0,1 1 0 0 0,-1 0 0 0 0,0 0 0 0 0,0-1 0 0 0,0 1 0 0 0,0 0 0 0 0,0 0 0 0 0,0 0 0 0 0,0 0 0 0 0,0 0 0 0 0,0 0 1 0 0,-2 0-1 0 0,0 1-7 0 0,3-1-11 0 0,0 0 0 0 0,0 0-1 0 0,-1 0 1 0 0,1 0 0 0 0,0 0 0 0 0,0 0 0 0 0,-1 0 0 0 0,1 0-1 0 0,0 0 1 0 0,0 0 0 0 0,-1 0 0 0 0,1 0 0 0 0,0 0 0 0 0,0 0-1 0 0,-1 0 1 0 0,1 0 0 0 0,0 0 0 0 0,0 0 0 0 0,0 0 0 0 0,-1-1-1 0 0,1 1 1 0 0,0 0 0 0 0,0 0 0 0 0,0 0 0 0 0,-1 0-1 0 0,1 0 1 0 0,0 0 0 0 0,0-1 0 0 0,0 1 0 0 0,0 0 0 0 0,-1 0-1 0 0,1 0 1 0 0,0-1 0 0 0,0 1 0 0 0,0 0 0 0 0,0 0 0 0 0,0 0-1 0 0,0-1 1 0 0,0 1 0 0 0,0 0 0 0 0,-1 0 0 0 0,1-1 0 0 0,0 1-1 0 0,0 0 1 0 0,0 0 0 0 0,0-1 0 0 0,0 1 0 0 0,0 0 0 0 0,0 0-1 0 0,1-1 1 0 0,-16-2 69 0 0,14 2-65 0 0,0 1-1 0 0,0-1 0 0 0,0 0 0 0 0,0 0 1 0 0,0 1-1 0 0,0-1 0 0 0,0 1 1 0 0,0-1-1 0 0,0 1 0 0 0,0-1 1 0 0,0 1-1 0 0,0 0 0 0 0,0-1 1 0 0,-2 1-1 0 0,2-2 38 0 0,1 2-42 0 0,0 0 1 0 0,0-1-1 0 0,0 1 0 0 0,0 0 1 0 0,0 0-1 0 0,0 0 0 0 0,0-1 1 0 0,0 1-1 0 0,0 0 0 0 0,0 0 1 0 0,0-1-1 0 0,0 1 1 0 0,0 0-1 0 0,0 0 0 0 0,0 0 1 0 0,0-1-1 0 0,0 1 0 0 0,0 0 1 0 0,0 0-1 0 0,0 0 0 0 0,-1 0 1 0 0,1-1-1 0 0,0 1 0 0 0,0 0 1 0 0,0 0-1 0 0,0 0 1 0 0,-1 0-1 0 0,1 0 0 0 0,0-1 1 0 0,0 1-1 0 0,0 0 0 0 0,0 0 1 0 0,-1 0-1 0 0,1 0 0 0 0,0 0 1 0 0,0 0-1 0 0,0 0 0 0 0,-1 0 1 0 0,1 0 0 0 0,0 0 0 0 0,-1 0-1 0 0,1 0 1 0 0,0 0 0 0 0,-1 0 0 0 0,1-1 0 0 0,0 1 0 0 0,-1 0 0 0 0,1 0 0 0 0,0 0-1 0 0,0 0 1 0 0,-1 0 0 0 0,1 0 0 0 0,0-1 0 0 0,-1 1 0 0 0,1 0 0 0 0,0 0 0 0 0,0-1 0 0 0,0 1-1 0 0,-1 0 1 0 0,1 0 0 0 0,0-1 0 0 0,0 1 0 0 0,0 0 0 0 0,0 0 0 0 0,-1-1 0 0 0,1 1-1 0 0,0 0 1 0 0,0-1 0 0 0,0 1 0 0 0,0 0 0 0 0,0 0 0 0 0,0-1 0 0 0,0 1 0 0 0,0 0-1 0 0,0-1 1 0 0,0 1 0 0 0,0 0 0 0 0,0-1 0 0 0,0 1 0 0 0,0-1 0 0 0,0 1 1 0 0,0-1 0 0 0,0 1-1 0 0,0-1 1 0 0,0 1 0 0 0,0-1 0 0 0,0 0 0 0 0,0 1 0 0 0,0-1 0 0 0,0 1 0 0 0,-1-1 0 0 0,1 1 0 0 0,0-1-1 0 0,0 1 1 0 0,-1-1 0 0 0,1 1 0 0 0,0-1 0 0 0,-1 1 0 0 0,1-1 0 0 0,0 1 0 0 0,-1-1 0 0 0,1 1 0 0 0,-1-1 0 0 0,0 0-1 0 0,0 1 0 0 0,0-1 0 0 0,0 0 0 0 0,0 0 0 0 0,0 0 0 0 0,0 0 0 0 0,0 0 0 0 0,1 0 0 0 0,-1 0 0 0 0,0 0 0 0 0,1 0 0 0 0,-1 0 0 0 0,1 0 0 0 0,-1 0 0 0 0,1 0 0 0 0,-1-1 1 0 0,1 1-1 0 0,0 0 0 0 0,0 0 0 0 0,0 0 0 0 0,-1-1 0 0 0,2-1 0 0 0,-2 1 0 0 0,-3-13 11 0 0,0-4-8 0 0,4-49 75 0 0,-8 51-34 0 0,-20-81 29 0 0,21 68-62 0 0,6 25-11 0 0,0-1 0 0 0,0 0 1 0 0,-1 0-1 0 0,0 1 0 0 0,0-1 1 0 0,-5-9-1 0 0,-1-11 21 0 0,-26-52 24 0 0,22 53-40 0 0,-8-23 15 0 0,15 36-23 0 0,0 1 1 0 0,-13-21-1 0 0,11 22 13 0 0,0 0 0 0 0,-2 0 0 0 0,-15-15 0 0 0,14 15-7 0 0,7 9 1 0 0,1 0 1 0 0,-1 0 0 0 0,1 1-1 0 0,-1-1 1 0 0,1 1 0 0 0,-1-1-1 0 0,-4 1 1 0 0,-59-3 73 0 0,43 3-83 0 0,-37 0-10 0 0,35 0 9 0 0,9 0 3 0 0,-54 1 253 0 0,-76-2 176 0 0,87-8-339 0 0,40 5-51 0 0,-25-1 0 0 0,-14-3 10 0 0,41 5-7 0 0,0 1 0 0 0,-19-1 0 0 0,31 3-29 0 0,1-1 0 0 0,0 0 0 0 0,-1 0 0 0 0,1 0-1 0 0,-4-2 1 0 0,-13-3 14 0 0,-45-7 49 0 0,-32-10 9 0 0,1 3-27 0 0,-41-11 2 0 0,123 27-53 0 0,-19-3 1 0 0,20 5 5 0 0,1-1 1 0 0,-20-6 0 0 0,-3-3 34 0 0,-62-13 1 0 0,80 20-42 0 0,0-1 0 0 0,-21-9 0 0 0,22 8 0 0 0,1 0-1 0 0,-32-7 0 0 0,-32 0 6 0 0,-86-18 24 0 0,124 27-36 0 0,-11-4 0 0 0,35 5 0 0 0,-1 1 0 0 0,-29-1 0 0 0,34 3 0 0 0,0-1 0 0 0,0 0 0 0 0,-22-6 0 0 0,4 1 0 0 0,2 4-3 0 0,24 3 3 0 0,1 0-1 0 0,0-1 0 0 0,-1 1 0 0 0,1-1 1 0 0,0 0-1 0 0,-10-4 0 0 0,-16-7 0 0 0,19 8 0 0 0,1 0-1 0 0,0-1 1 0 0,0 0 0 0 0,0-1 0 0 0,-16-11 0 0 0,13 5 1 0 0,1-1 0 0 0,1-1 0 0 0,-1 0 0 0 0,-18-30 0 0 0,28 38 0 0 0,-1 1 0 0 0,-10-15 0 0 0,-22-41 0 0 0,33 53 0 0 0,1 0 0 0 0,0 0 0 0 0,-3-16 0 0 0,1-1 0 0 0,-22-69 17 0 0,20 55 2 0 0,5 26-10 0 0,-2-1 1 0 0,-3-14-1 0 0,-28-96-1 0 0,2 3 0 0 0,22 89-8 0 0,-2 0 0 0 0,0 2 0 0 0,-20-35 0 0 0,8 26 0 0 0,-18-30 0 0 0,-89-195 40 0 0,107 201-8 0 0,12 30-15 0 0,-32-65 46 0 0,36 84-58 0 0,2 4 2 0 0,0 0 0 0 0,1 0 0 0 0,0-1 0 0 0,1 0 1 0 0,0 0-1 0 0,-2-14 0 0 0,-1-43 7 0 0,8-37 26 0 0,0 41-29 0 0,-8-129-19 0 0,8 123-4 0 0,-2-73-24 0 0,-9 76 10 0 0,4 30 13 0 0,-22-117-49 0 0,15 88 34 0 0,4 38 14 0 0,-1 3 5 0 0,0-10 5 0 0,-17-39 0 0 0,6 24 5 0 0,-20-43 5 0 0,-18-19 11 0 0,29 61-13 0 0,-38-49 0 0 0,-2 16-13 0 0,46 58-1 0 0,9 8 4 0 0,-20-16 0 0 0,3 0 0 0 0,5 5 2 0 0,-94-99-11 0 0,12 3 15 0 0,90 104-9 0 0,0 0 0 0 0,-25-18 0 0 0,30 27-63 0 0,0 0-1 0 0,-23-26 0 0 0,37 38 73 0 0,-15-18-145 0 0,-17-28 0 0 0,31 45 127 0 0,1 0-1 0 0,-1-1 1 0 0,0 1-1 0 0,0-1 1 0 0,1 1-1 0 0,-1-1 1 0 0,1 1-1 0 0,-1-3 1 0 0,1 3 13 0 0,0 1 1 0 0,0-1 0 0 0,0 0-1 0 0,0 1 1 0 0,0-1 0 0 0,1 0 0 0 0,-1 0-1 0 0,0 1 1 0 0,0-1 0 0 0,1 0-1 0 0,-1 1 1 0 0,0-1 0 0 0,1 1 0 0 0,-1-1-1 0 0,1 0 1 0 0,-1 1 0 0 0,1-1 0 0 0,-1 1-1 0 0,1-1 1 0 0,-1 1 0 0 0,1-1-1 0 0,0 1 1 0 0,14-10-11 0 0,0 1 0 0 0,0 1 0 0 0,24-9 0 0 0,9-5 4 0 0,-24 11 11 0 0,0 2 0 0 0,0 1 0 0 0,35-7 0 0 0,-42 10 0 0 0,1 2 36 0 0,0 1-1 0 0,0 0 0 0 0,27 1 1 0 0,-45 1-44 0 0,-1-13-2273 0 0,0 12 2143 0 0,1 0 0 0 0,-1 0 0 0 0,1 0 0 0 0,0 0 0 0 0,-1 0 0 0 0,1 0 0 0 0,0 0 0 0 0,0 0 0 0 0,-1 0 0 0 0,1-1 0 0 0,0 1 47 0 0,0 0-1 0 0,0 0 0 0 0,0 0 1 0 0,0 0-1 0 0,0 0 1 0 0,-1 0-1 0 0,1 0 0 0 0,0 0 1 0 0,-1 0-1 0 0,1 0 0 0 0,-1 0 1 0 0,1 0-1 0 0,-1 0 0 0 0,0-1 1 0 0,0 1 4 0 0,1-1 1 0 0,-1 0-1 0 0,1 0 1 0 0,0 0 0 0 0,0 1-1 0 0,0-1 1 0 0,-1 0-1 0 0,2 0 1 0 0,-1-3 0 0 0,19 5 69 0 0,-15 0 18 0 0,7-1 10 0 0,-9 1 3 0 0,1 0 0 0 0,-1 0 1 0 0,1 0-1 0 0,-1 0 0 0 0,1 0 1 0 0,-1 0-1 0 0,1 1 0 0 0,-1-1 0 0 0,1 1 1 0 0,-1-1-1 0 0,5 3 0 0 0,10 5 187 0 0,-15-7-163 0 0,1 0-1 0 0,-1 0 1 0 0,0 0 0 0 0,0 0 0 0 0,0 0-1 0 0,0 0 1 0 0,0 0 0 0 0,0 1-1 0 0,0-1 1 0 0,-1 1 0 0 0,4 3 0 0 0,-4-4-23 0 0,0 0 6 0 0,0-1 0 0 0,0 1 0 0 0,-1 0 0 0 0,1 0 0 0 0,0 0 0 0 0,-1 0 0 0 0,1 0 0 0 0,0 0 0 0 0,-1 0 0 0 0,1 0 0 0 0,-1 0-1 0 0,1 0 1 0 0,-1 1 0 0 0,0-1 0 0 0,0 0 0 0 0,1 0 0 0 0,-1 0 0 0 0,0 0 0 0 0,0 1 0 0 0,0-1 0 0 0,0 0 0 0 0,0 0 0 0 0,0 0 0 0 0,-1 0 0 0 0,1 1 0 0 0,0-1 0 0 0,-1 0 0 0 0,1 0 0 0 0,-1 0 0 0 0,0 2 0 0 0,-29 39 582 0 0,26-36-422 0 0,0 1 129 0 0,3 1 1021 0 0,0-13-1307 0 0,0 1 0 0 0,0-1 0 0 0,0 0 0 0 0,0 0-1 0 0,-1 1 1 0 0,0-1 0 0 0,0 1 0 0 0,0 0 0 0 0,-4-6 0 0 0,-8-19 41 0 0,13 24-54 0 0,0 0 0 0 0,0 0-1 0 0,1 0 1 0 0,0 0 0 0 0,0 0-1 0 0,1-5 1 0 0,0-7 58 0 0,-1 2 333 0 0,13 19-148 0 0,32 40 362 0 0,-45-44-618 0 0,0 1 0 0 0,1-1 0 0 0,-1 0 1 0 0,0 0-1 0 0,0 0 0 0 0,0 0 0 0 0,0 1 0 0 0,1-1 0 0 0,-1 0 0 0 0,0 0 0 0 0,0 0 0 0 0,0 1 0 0 0,0-1 0 0 0,0 0 0 0 0,0 0 1 0 0,0 1-1 0 0,1-1 0 0 0,-1 0 0 0 0,0 0 0 0 0,0 0 0 0 0,0 1 0 0 0,0-1 0 0 0,0 0 0 0 0,0 0 0 0 0,0 1 0 0 0,0-1 1 0 0,0 0-1 0 0,0 0 0 0 0,-1 1 0 0 0,1-1 0 0 0,0 0 0 0 0,0 0 0 0 0,0 1 0 0 0,0-1 0 0 0,0 0 0 0 0,0 0 0 0 0,0 0 1 0 0,0 1-1 0 0,-1-1 0 0 0,1 0 0 0 0,0 0 0 0 0,0 0 0 0 0,0 0 0 0 0,-1 1 0 0 0,1-1 0 0 0,0 0 0 0 0,0 0 0 0 0,0 0 1 0 0,-1 0-1 0 0,-6 1-80 0 0,2-3 108 0 0,3 0-27 0 0,0 0 0 0 0,-1 1 0 0 0,1-1 0 0 0,0 1 0 0 0,-1 0 0 0 0,1 0-1 0 0,-4-2 1 0 0,4 3 1 0 0,-1-1 0 0 0,1 0 0 0 0,0 0 0 0 0,-1-1 0 0 0,1 1-1 0 0,0 0 1 0 0,0-1 0 0 0,0 0 0 0 0,-2-2 0 0 0,-37-39-38 0 0,40 42-187 0 0,4 2 68 0 0,7 7-36 0 0,0 0-2 0 0,3-1 67 0 0,-8-5 71 0 0,-1 1 0 0 0,1 0 0 0 0,-1 0 0 0 0,8 6 0 0 0,-11-8 44 0 0,0 0 0 0 0,0-1 1 0 0,0 1-1 0 0,0-1 1 0 0,0 1-1 0 0,0-1 0 0 0,0 0 1 0 0,0 1-1 0 0,0-1 1 0 0,0 0-1 0 0,1 0 1 0 0,-1 0-1 0 0,0 0 0 0 0,0 0 1 0 0,0 0-1 0 0,2 0 1 0 0,1 0-24 0 0,-4 0 19 0 0,0 6-614 0 0,0-4 615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01.8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12160 0 0,'0'0'41'0'0,"0"0"0"0"0,0-1 0 0 0,0 1 0 0 0,0-1 1 0 0,0 1-1 0 0,0 0 0 0 0,0-1 0 0 0,0 1 0 0 0,0 0 1 0 0,0-1-1 0 0,0 1 0 0 0,0 0 0 0 0,0-1 0 0 0,0 1 1 0 0,1 0-1 0 0,-1-1 0 0 0,0 1 0 0 0,0 0 0 0 0,1-1 1 0 0,-1 1-1 0 0,0 0 0 0 0,0 0 0 0 0,1-1 0 0 0,-1 1 1 0 0,0 0-1 0 0,0 0 0 0 0,1-1 0 0 0,-1 1 0 0 0,0 0 1 0 0,1 0-1 0 0,-1 0 0 0 0,0 0 0 0 0,1 0 0 0 0,-1 0 1 0 0,1-1-1 0 0,-1 1 0 0 0,0 0 0 0 0,1 0 1 0 0,-1 0-1 0 0,0 0 0 0 0,1 0 0 0 0,18 5 2902 0 0,-8-1-1969 0 0,-2-3-848 0 0,-1-1 0 0 0,0 0 0 0 0,0 0-1 0 0,1-1 1 0 0,-1 0 0 0 0,9-2-1 0 0,-16 3-70 0 0,0 0-1 0 0,0 0 1 0 0,1 0-1 0 0,-1 0 0 0 0,0 1 1 0 0,0-1-1 0 0,0 0 1 0 0,1 1-1 0 0,-1-1 1 0 0,0 1-1 0 0,0-1 0 0 0,0 1 1 0 0,0-1-1 0 0,0 1 1 0 0,0 0-1 0 0,0-1 0 0 0,0 1 1 0 0,0 0-1 0 0,0 0 1 0 0,0 0-1 0 0,-1 0 0 0 0,1 0 1 0 0,0 0-1 0 0,-1 0 1 0 0,2 2 16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06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53 10952 0 0,'0'0'7727'0'0,"5"-2"-7604"0"0,23-17 130 0 0,-26 19-214 0 0,-1-1 0 0 0,1 0-1 0 0,-1 1 1 0 0,1-1 0 0 0,-1 1-1 0 0,1 0 1 0 0,-1 0 0 0 0,1-1-1 0 0,0 1 1 0 0,-1 0 0 0 0,1 0-1 0 0,-1 0 1 0 0,1 0 0 0 0,-1 1-1 0 0,1-1 1 0 0,0 0 0 0 0,-1 1-1 0 0,1-1 1 0 0,-1 1 0 0 0,1 0-1 0 0,-1-1 1 0 0,0 1 0 0 0,1 0-1 0 0,-1 0 1 0 0,2 1 0 0 0,41 32 770 0 0,-42-33-776 0 0,-1 1 0 0 0,1-1 0 0 0,-1 1 0 0 0,1-1-1 0 0,0 0 1 0 0,0 0 0 0 0,-1 0 0 0 0,1 0 0 0 0,0 0 0 0 0,0 0 0 0 0,0-1 0 0 0,0 1 0 0 0,0-1-1 0 0,0 1 1 0 0,0-1 0 0 0,0 0 0 0 0,0 1 0 0 0,0-1 0 0 0,0 0 0 0 0,4-1 0 0 0,-2 1 17 0 0,0 0 1 0 0,-1 0-1 0 0,0 1 1 0 0,1-1-1 0 0,5 3 1 0 0,-6-2-7 0 0,0-1 0 0 0,-1 1 0 0 0,1 0 1 0 0,0-1-1 0 0,0 0 0 0 0,0 1 0 0 0,0-1 0 0 0,0 0 1 0 0,0-1-1 0 0,4 0 0 0 0,-2 0 26 0 0,5-1 68 0 0,-1-1 0 0 0,0 0 1 0 0,0 0-1 0 0,0-1 0 0 0,0 0 0 0 0,-1 0 1 0 0,9-6-1 0 0,-16 9-119 0 0,1 0 0 0 0,-1 0 0 0 0,0 1-1 0 0,1-1 1 0 0,-1 0 0 0 0,0 1 0 0 0,1 0 0 0 0,-1-1 0 0 0,2 1-1 0 0,-1-1-2 0 0,-1 1 0 0 0,0 0 0 0 0,1-1-1 0 0,-1 1 1 0 0,0 0 0 0 0,1-1-1 0 0,-1 0 1 0 0,0 1 0 0 0,0-1 0 0 0,2-1-1 0 0,0 1 15 0 0,1 0 0 0 0,-1 0 0 0 0,1 0 0 0 0,-1 1 0 0 0,1-1 0 0 0,0 1-1 0 0,-1 0 1 0 0,1 0 0 0 0,0 0 0 0 0,0 0 0 0 0,4 2 0 0 0,-5-1-13 0 0,0 0 0 0 0,0 1 0 0 0,0-1 0 0 0,0 1 0 0 0,0 0 0 0 0,0 0-1 0 0,3 4 1 0 0,-3-4-5 0 0,-1 0 0 0 0,0 0 0 0 0,1 0-1 0 0,-1-1 1 0 0,1 1 0 0 0,-1-1-1 0 0,1 1 1 0 0,0-1 0 0 0,-1 0-1 0 0,1 0 1 0 0,5 1 0 0 0,18 6 132 0 0,-10-4-71 0 0,-13-3-52 0 0,1-1-1 0 0,-1 1 1 0 0,0 0 0 0 0,0-1 0 0 0,4 1-1 0 0,0-1 35 0 0,0-1 0 0 0,0 0 0 0 0,0 0 1 0 0,8-2-1 0 0,1-3 67 0 0,27-12 0 0 0,0 0-40 0 0,-41 17-81 0 0,0 0 2 0 0,-1 0-1 0 0,1 1 1 0 0,-1-1-1 0 0,1 1 0 0 0,0-1 1 0 0,-1 1-1 0 0,1-1 0 0 0,0 1 1 0 0,-1 0-1 0 0,1 0 0 0 0,0 0 1 0 0,-1 0-1 0 0,1 0 0 0 0,0 0 1 0 0,-1 0-1 0 0,1 1 0 0 0,0-1 1 0 0,2 1-1 0 0,1 2 0 0 0,1-1-1 0 0,-1 0 1 0 0,11 3-1 0 0,1-1 3 0 0,3 3-2 0 0,-14-4-2 0 0,1-1 1 0 0,0 0-1 0 0,0 0 1 0 0,0 0-1 0 0,0-1 1 0 0,1 0 0 0 0,8 0-1 0 0,-4-2 13 0 0,-1 1 0 0 0,0-2 0 0 0,0 1-1 0 0,21-7 1 0 0,12-13 85 0 0,-8 6-25 0 0,-34 14-66 0 0,-1 0 0 0 0,1 0-1 0 0,0 1 1 0 0,0-1 0 0 0,0 1 0 0 0,0-1 0 0 0,0 1 0 0 0,-1 0 0 0 0,1 0-1 0 0,0 0 1 0 0,0 0 0 0 0,0 0 0 0 0,0 0 0 0 0,0 0 0 0 0,0 1-1 0 0,0-1 1 0 0,0 1 0 0 0,0-1 0 0 0,-1 1 0 0 0,4 1 0 0 0,17 4 38 0 0,19 0 6 0 0,-39-5-47 0 0,-1-1 0 0 0,1 0 0 0 0,0 0 0 0 0,0 1 1 0 0,0-1-1 0 0,-1 1 0 0 0,4 1 0 0 0,-4-1-1 0 0,1-1 1 0 0,-1 1-1 0 0,1 0 1 0 0,-1-1-1 0 0,1 0 0 0 0,-1 1 1 0 0,1-1-1 0 0,-1 0 1 0 0,1 0-1 0 0,-1 0 0 0 0,1 0 1 0 0,-1 0-1 0 0,1 0 0 0 0,1 0 1 0 0,57-13 197 0 0,-43 10-147 0 0,2-1-13 0 0,-17 4-39 0 0,0-1 0 0 0,0 1 0 0 0,0 0 0 0 0,0 0 0 0 0,0-1 0 0 0,0 1 1 0 0,1 1-1 0 0,-1-1 0 0 0,0 0 0 0 0,0 0 0 0 0,2 1 0 0 0,11 1 5 0 0,53-4 4 0 0,27-6 35 0 0,-90 8-41 0 0,-1 1 1 0 0,1 0-1 0 0,-1 1 0 0 0,0-1 0 0 0,1 1 0 0 0,-1-1 0 0 0,6 5 1 0 0,-2 0 8 0 0,-7-5-11 0 0,1 0-1 0 0,-1 0 0 0 0,0 0 1 0 0,1-1-1 0 0,-1 1 0 0 0,0 0 1 0 0,1-1-1 0 0,-1 1 0 0 0,1 0 1 0 0,-1-1-1 0 0,1 0 0 0 0,-1 1 1 0 0,1-1-1 0 0,0 0 1 0 0,-1 0-1 0 0,3 0 0 0 0,1 0 7 0 0,0-2 1 0 0,1 1-1 0 0,-1 0 0 0 0,0-1 1 0 0,0 0-1 0 0,-1 0 0 0 0,1 0 0 0 0,0-1 1 0 0,-1 0-1 0 0,6-4 0 0 0,20-10 8 0 0,-25 15-16 0 0,-1 0 0 0 0,1 1 0 0 0,0-1 0 0 0,-1 1 0 0 0,1 0 0 0 0,0 0 0 0 0,0 1 0 0 0,8 0 0 0 0,-12 0 0 0 0,-1 0-1 0 0,1 0 1 0 0,0 0 0 0 0,-1 0-1 0 0,1 1 1 0 0,0-1-1 0 0,-1 0 1 0 0,1 0-1 0 0,0 1 1 0 0,-1-1 0 0 0,1 1-1 0 0,-1-1 1 0 0,1 0-1 0 0,-1 1 1 0 0,1-1 0 0 0,-1 1-1 0 0,1-1 1 0 0,-1 1-1 0 0,1-1 1 0 0,-1 1-1 0 0,1 1 1 0 0,-1-2 0 0 0,1 1 0 0 0,-1 0 0 0 0,1-1 0 0 0,-1 1-1 0 0,1-1 1 0 0,-1 1 0 0 0,1 0 0 0 0,-1-1 0 0 0,1 1 0 0 0,-1-1 0 0 0,1 1 0 0 0,0-1 0 0 0,-1 0 0 0 0,1 1-1 0 0,0-1 1 0 0,0 0 0 0 0,-1 1 0 0 0,1-1 0 0 0,0 0 0 0 0,0 0 0 0 0,-1 0 0 0 0,2 1 0 0 0,9-1 22 0 0,-1 0 0 0 0,1 2 1 0 0,13 2-1 0 0,-13-2-3 0 0,0 0 1 0 0,-1-1-1 0 0,18 0 0 0 0,-13 4 31 0 0,21-5 34 0 0,-33 0-85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06.6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29 8640 0 0,'0'0'9150'0'0,"3"-4"-8749"0"0,-3 4-401 0 0,1-2 52 0 0,0 0 0 0 0,0 1 0 0 0,1-1 0 0 0,-1 1 0 0 0,0-1 0 0 0,1 1 0 0 0,-1 0-1 0 0,1-1 1 0 0,-1 1 0 0 0,1 0 0 0 0,-1 0 0 0 0,1 0 0 0 0,0 0 0 0 0,0 0 0 0 0,0 1-1 0 0,-1-1 1 0 0,1 0 0 0 0,0 1 0 0 0,0 0 0 0 0,4-1 0 0 0,1 0 115 0 0,-2 1-13 0 0,-1 0 0 0 0,1 0-1 0 0,-1 0 1 0 0,6 1-1 0 0,-8-1-119 0 0,-1 0 0 0 0,0 1 0 0 0,0-1-1 0 0,0 0 1 0 0,0 1 0 0 0,0-1 0 0 0,0 1-1 0 0,0-1 1 0 0,0 1 0 0 0,0-1 0 0 0,0 1-1 0 0,-1 0 1 0 0,1 0 0 0 0,0-1 0 0 0,0 1-1 0 0,0 0 1 0 0,-1 0 0 0 0,1 0 0 0 0,-1 0-1 0 0,1 0 1 0 0,0 0 0 0 0,-1 1 0 0 0,4 6 174 0 0,-3-7-177 0 0,-1 1 0 0 0,1-1 0 0 0,0 0 0 0 0,-1 0-1 0 0,0 0 1 0 0,1 0 0 0 0,-1 1 0 0 0,0-1 0 0 0,1 0 0 0 0,-1 0 0 0 0,0 1-1 0 0,0-1 1 0 0,0 0 0 0 0,0 0 0 0 0,0 1 0 0 0,0-1 0 0 0,-1 0 0 0 0,1 0 0 0 0,0 1-1 0 0,-1-1 1 0 0,1 0 0 0 0,-1 0 0 0 0,1 0 0 0 0,-2 2 0 0 0,1 0 26 0 0,-1 0-1 0 0,0 0 1 0 0,0 0 0 0 0,0 0 0 0 0,0 0 0 0 0,-1 0 0 0 0,1-1 0 0 0,-1 1 0 0 0,0-1-1 0 0,-3 3 1 0 0,4-4-38 0 0,1 0-5 0 0,0 0 0 0 0,1-1 0 0 0,-1 1 0 0 0,1 0 0 0 0,0 0 0 0 0,-1 0 0 0 0,1-1 0 0 0,-1 1 0 0 0,1 0 0 0 0,0 0 0 0 0,0 0 0 0 0,-1 0 0 0 0,1 0 0 0 0,0 1 0 0 0,-3 10 96 0 0,-2-5 28 0 0,1 0 0 0 0,0 1 1 0 0,-3 9-1 0 0,7-13-78 0 0,0-1-3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07.0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16384 0 0,'0'0'0'0'0,"0"7"0"0"0,0-1 471 0 0,0-2 17 0 0,0-2-8 0 0,2 0 8 0 0,1-2 1608 0 0,-1-2-1392 0 0,2 0-352 0 0,-2 2 352 0 0,0-2-344 0 0,0 0-232 0 0,1 0 8 0 0,1-1-16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2.2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10752 0 0,'0'0'2672'0'0,"2"5"-1999"0"0,4 6-167 0 0,-1 0 0 0 0,6 20 1 0 0,6 17 545 0 0,-11-32-622 0 0,6 27-1 0 0,-4-20 5 0 0,-7-22-415 0 0,-1 0 1 0 0,0 0 0 0 0,1-1 0 0 0,-1 1 0 0 0,1 0 0 0 0,-1 0 0 0 0,1-1 0 0 0,-1 1 0 0 0,1 0 0 0 0,-1-1 0 0 0,1 1 0 0 0,0-1 0 0 0,-1 1 0 0 0,1-1 0 0 0,0 1 0 0 0,0-1 0 0 0,-1 1 0 0 0,1-1 0 0 0,0 1 0 0 0,0-1 0 0 0,0 0-1 0 0,1 1 1 0 0,-1-1 66 0 0,13-11 460 0 0,10-34-247 0 0,-18 27-227 0 0,-5 16-57 0 0,-1-1 1 0 0,1 1-1 0 0,0-1 0 0 0,0 1 0 0 0,-1 0 1 0 0,4-5-1 0 0,1 14 22 0 0,1-1 0 0 0,0-1 0 0 0,0 1 0 0 0,8 5 0 0 0,-8-6-22 0 0,0 0-3 0 0,4 3 25 0 0,0 0 0 0 0,0 0 0 0 0,16 8 0 0 0,-17-11-10 0 0,-7-3-11 0 0,0-1 1 0 0,0 0-1 0 0,0 0 0 0 0,0 0 0 0 0,0 0 0 0 0,0 0 1 0 0,0-1-1 0 0,0 1 0 0 0,3 0 0 0 0,0-3 123 0 0,-5 2-136 0 0,0 0 1 0 0,0 0-1 0 0,0 0 0 0 0,0 0 1 0 0,0 0-1 0 0,0 0 1 0 0,0 0-1 0 0,0-1 1 0 0,0 1-1 0 0,0 0 1 0 0,0 0-1 0 0,0 0 1 0 0,0 0-1 0 0,0 0 0 0 0,1 0 1 0 0,-1 0-1 0 0,0 0 1 0 0,0 0-1 0 0,0 0 1 0 0,0 0-1 0 0,0 0 1 0 0,0 0-1 0 0,0 0 1 0 0,0 0-1 0 0,0 0 0 0 0,1 0 1 0 0,-1 0-1 0 0,0 0 1 0 0,0 0-1 0 0,0 0 1 0 0,0 0-1 0 0,0 0 1 0 0,0 0-1 0 0,0 0 1 0 0,0 0-1 0 0,0 0 0 0 0,1 0 1 0 0,-1 0-1 0 0,0 0 1 0 0,0 0-1 0 0,0 0 1 0 0,0 0-1 0 0,0 0 1 0 0,0 0-1 0 0,0 0 1 0 0,0 0-1 0 0,0 0 0 0 0,0 0 1 0 0,1 0-1 0 0,-1 0 1 0 0,0 0-1 0 0,0 1 1 0 0,0-1-1 0 0,0 0 1 0 0,0 0-1 0 0,0 0 1 0 0,0 0-1 0 0,0 0 0 0 0,0 0 1 0 0,0 0-1 0 0,0 0 1 0 0,0 0-1 0 0,0 1 1 0 0,0-1-1 0 0,0 0 1 0 0,0-8 92 0 0,1 0-66 0 0,-1 1-1 0 0,0-1 1 0 0,-1 0-1 0 0,0 1 1 0 0,0-1-1 0 0,-1 1 1 0 0,1-1 0 0 0,-2 1-1 0 0,-3-11 1 0 0,5 17-27 0 0,0 0 1 0 0,1 0 0 0 0,-1 0-1 0 0,1 0 1 0 0,0 0 0 0 0,-1-1 0 0 0,1 1 0 0 0,0 0 0 0 0,-1 0-1 0 0,1 0 1 0 0,0 0 0 0 0,0-3 0 0 0,0 4 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2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13264 0 0,'1'32'1641'0'0,"12"58"1"0"0,-7-54-983 0 0,-2-15-353 0 0,-2-14-93 0 0,-1 0-1 0 0,1 13 1 0 0,-2-19-196 0 0,0-1-1 0 0,0 1 0 0 0,0 0 1 0 0,0-1-1 0 0,0 1 1 0 0,0 0-1 0 0,0-1 0 0 0,1 1 1 0 0,-1-1-1 0 0,0 1 1 0 0,0 0-1 0 0,0-1 1 0 0,1 1-1 0 0,-1-1 0 0 0,0 1 1 0 0,0-1-1 0 0,1 1 1 0 0,-1-1-1 0 0,1 1 0 0 0,-1-1 1 0 0,1 1-1 0 0,3 4 179 0 0,-4-4-137 0 0,1 0 1 0 0,-1 0-1 0 0,0 0 0 0 0,0 0 0 0 0,1 0 1 0 0,-1 0-1 0 0,0 0 0 0 0,0 0 1 0 0,0 1-1 0 0,0-1 0 0 0,0 0 0 0 0,-1 2 1 0 0,1-2-20 0 0,-1 0 0 0 0,1 0 0 0 0,0 0 0 0 0,0 0 0 0 0,0 0 0 0 0,0 0 0 0 0,0 0 0 0 0,0 0-1 0 0,0 0 1 0 0,0 0 0 0 0,1 0 0 0 0,-1 0 0 0 0,0 0 0 0 0,0 0 0 0 0,1 1 0 0 0,0-2-35 0 0,-1 0 0 0 0,0 0-1 0 0,0 0 1 0 0,0 1 0 0 0,0-1-1 0 0,0 0 1 0 0,0 0 0 0 0,1 0-1 0 0,-1 0 1 0 0,0 0 0 0 0,0 0-1 0 0,0 0 1 0 0,0 0-1 0 0,0-1 1 0 0,0 1 0 0 0,1 0-1 0 0,-1 0 1 0 0,0 0 0 0 0,0 0-1 0 0,0 0 1 0 0,0 0 0 0 0,0 0-1 0 0,0 0 1 0 0,1 0 0 0 0,-1 0-1 0 0,0 0 1 0 0,0 0 0 0 0,0 0-1 0 0,0-1 1 0 0,0 1 0 0 0,0 0-1 0 0,0 0 1 0 0,0 0 0 0 0,0 0-1 0 0,0 0 1 0 0,0 0-1 0 0,0-1 1 0 0,0 1 0 0 0,1 0-1 0 0,-1 0 1 0 0,0 0 0 0 0,0 0-1 0 0,0 0 1 0 0,0 0 0 0 0,0-1-1 0 0,0 1 1 0 0,2-8 66 0 0,13-58 136 0 0,-15 65-202 0 0,0 0 0 0 0,1 0-1 0 0,-1 0 1 0 0,0 0-1 0 0,1 0 1 0 0,-1 0-1 0 0,1 0 1 0 0,0 0 0 0 0,-1 0-1 0 0,1 0 1 0 0,0 1-1 0 0,-1-1 1 0 0,1 0-1 0 0,0 0 1 0 0,0 1 0 0 0,1-2-1 0 0,3-2 10 0 0,0 2-10 0 0,3 3 0 0 0,-6-1-3 0 0,0 0 0 0 0,1 0 0 0 0,-1 0-1 0 0,0 0 1 0 0,0 0 0 0 0,0 0-1 0 0,0 0 1 0 0,1 1 0 0 0,-1-1 0 0 0,0 1-1 0 0,0-1 1 0 0,0 1 0 0 0,0 0-1 0 0,0 0 1 0 0,0 0 0 0 0,0 0-1 0 0,0 0 1 0 0,0 0 0 0 0,-1 0-1 0 0,1 1 1 0 0,2 1 0 0 0,4 5-2 0 0,-5-7 2 0 0,-1 1 0 0 0,0-1 0 0 0,0 1 0 0 0,-1 0 0 0 0,1 0 0 0 0,0 0 0 0 0,-1 0 0 0 0,1 0 0 0 0,-1 0 0 0 0,1 0 0 0 0,-1 0 0 0 0,2 5 0 0 0,0 2 0 0 0,-3-8 0 0 0,1 1 0 0 0,-1-1 0 0 0,1 0 0 0 0,-1 0 0 0 0,0 0 0 0 0,0 1 0 0 0,1-1 0 0 0,-1 0 0 0 0,0 1 0 0 0,0-1 0 0 0,0 0 0 0 0,0 0 0 0 0,0 1 0 0 0,-1 1 0 0 0,1-3 0 0 0,2 4 0 0 0,-2-4 0 0 0,0 0 0 0 0,0 0 0 0 0,0 0 0 0 0,0 0 0 0 0,-1 1 0 0 0,1-1 0 0 0,0 0 0 0 0,0 0 0 0 0,0 0 0 0 0,0 0 0 0 0,0 0 0 0 0,-1 0 0 0 0,1 0 0 0 0,0 0 0 0 0,0 0 0 0 0,0 0 0 0 0,0 0 0 0 0,0 0 0 0 0,-1 0 0 0 0,1 0 0 0 0,0 0 0 0 0,0 0 0 0 0,0 0 0 0 0,0 0 0 0 0,0 0 0 0 0,-1 0 0 0 0,1 0 0 0 0,0 0 0 0 0,0 0 0 0 0,0 0 0 0 0,0 0 0 0 0,0 0 0 0 0,0-1 0 0 0,-1 1 0 0 0,1 0 0 0 0,0 0 0 0 0,0 0 0 0 0,0 0 0 0 0,0 0 0 0 0,0 0 0 0 0,0 0 0 0 0,0-1 0 0 0,13-6 0 0 0,-4 3 0 0 0,0-1 0 0 0,14-8 0 0 0,1-2 0 0 0,-16 11 0 0 0,-5 3 0 0 0,-1-1 0 0 0,0 1 0 0 0,1 0 0 0 0,-1-1 0 0 0,0 1 0 0 0,0-1 0 0 0,0 0 0 0 0,0 0 0 0 0,0 1 0 0 0,3-5 0 0 0,3-4 0 0 0,-7 8 0 0 0,1 1 0 0 0,-1 0 0 0 0,0-1 0 0 0,0 1 0 0 0,0-1 0 0 0,0 1 0 0 0,0-1 0 0 0,0 0 0 0 0,-1 1 0 0 0,2-4 0 0 0,2-8 0 0 0,-3 8 0 0 0,1 0 0 0 0,-1 0 0 0 0,0 0 0 0 0,0 0 0 0 0,0-9 0 0 0,-1 13 1 0 0,0 0-1 0 0,0 0 1 0 0,0 0-1 0 0,0-1 0 0 0,0 1 1 0 0,0 0-1 0 0,-1 0 0 0 0,1 0 1 0 0,0-1-1 0 0,0 1 1 0 0,-1 0-1 0 0,1 0 0 0 0,-1 0 1 0 0,1 0-1 0 0,-1 0 1 0 0,0 0-1 0 0,1 0 0 0 0,-1 0 1 0 0,-1-2-1 0 0,-1 0 0 0 0,3 3 1 0 0,-1 0 0 0 0,0 0 0 0 0,1 0 0 0 0,-1 0 0 0 0,0 1 0 0 0,1-1 0 0 0,-1 0 0 0 0,0 0-1 0 0,1 0 1 0 0,-1 0 0 0 0,0 1 0 0 0,1-1 0 0 0,-1 0 0 0 0,0 1 0 0 0,1-1 0 0 0,-1 0 0 0 0,1 1 0 0 0,-1-1 0 0 0,1 1-1 0 0,-1-1 1 0 0,1 1 0 0 0,-1-1 0 0 0,0 2 0 0 0,-13 13 27 0 0,11-11-16 0 0,0 0-1 0 0,0 0 1 0 0,0 0 0 0 0,1 0 0 0 0,0 0 0 0 0,0 1 0 0 0,0-1 0 0 0,0 1 0 0 0,1 0 0 0 0,0-1-1 0 0,-2 10 1 0 0,4-10 22 0 0,0 0-1 0 0,1 0 0 0 0,-1-1 1 0 0,0 1-1 0 0,1-1 0 0 0,0 1 1 0 0,0-1-1 0 0,0 0 0 0 0,0 1 1 0 0,4 3-1 0 0,0-2 21 0 0,1 1-1 0 0,0-1 1 0 0,0 0 0 0 0,0-1-1 0 0,0 0 1 0 0,1 0 0 0 0,11 4 0 0 0,3 2 28 0 0,-17-8-70 0 0,-1 0-2 0 0,-1 0 0 0 0,1-1 0 0 0,0 1 1 0 0,0-1-1 0 0,-1 0 0 0 0,1 0 0 0 0,0 0 0 0 0,0-1 0 0 0,4 1 0 0 0,-3-1-10 0 0,-2 0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3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11952 0 0,'19'22'497'0'0,"-18"-22"-153"0"0,-1 0-277 0 0,1 0 0 0 0,-1-1-1 0 0,0 1 1 0 0,1 0 0 0 0,-1 0-1 0 0,0 0 1 0 0,1 0 0 0 0,-1-1 0 0 0,1 1-1 0 0,-1 0 1 0 0,0 0 0 0 0,1 0-1 0 0,-1 0 1 0 0,1 0 0 0 0,-1 0 0 0 0,0 0-1 0 0,1 0 1 0 0,-1 0 0 0 0,1 0-1 0 0,-1 0 1 0 0,0 1 0 0 0,1-1-1 0 0,-1 0 1 0 0,0 0 0 0 0,1 1 0 0 0,5 23 463 0 0,-3-12-144 0 0,0 0 1 0 0,-1 1 0 0 0,0 16 297 0 0,-4-44 100 0 0,-4 4-641 0 0,4 8-104 0 0,0 0 1 0 0,0 0 0 0 0,0 0 0 0 0,1 0 0 0 0,0 0 0 0 0,-1 0 0 0 0,0-7-1 0 0,1 6 5 0 0,0 0-1 0 0,1 0 1 0 0,-1 0-1 0 0,1 0 0 0 0,0 0 1 0 0,0 1-1 0 0,0-1 1 0 0,1 0-1 0 0,0 0 0 0 0,-1 0 1 0 0,1 0-1 0 0,3-6 0 0 0,-3 9-23 0 0,0 0-1 0 0,0 0 1 0 0,0 0-1 0 0,0 0 0 0 0,0 0 1 0 0,0 0-1 0 0,0 0 1 0 0,0 1-1 0 0,1-1 1 0 0,-1 0-1 0 0,0 1 0 0 0,2-1 1 0 0,9-6 121 0 0,-9 5-88 0 0,1 0 0 0 0,-1 0 0 0 0,1 0 0 0 0,0 1 0 0 0,-1-1 0 0 0,1 1 0 0 0,0 0 1 0 0,0 0-1 0 0,0 0 0 0 0,0 1 0 0 0,0-1 0 0 0,0 1 0 0 0,0 0 0 0 0,7 1 0 0 0,-4-1 52 0 0,-5 0-40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3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13864 0 0,'5'12'1069'0'0,"0"-4"-73"0"0,-4-6-772 0 0,2 1 144 0 0,-1 0 0 0 0,1 0-1 0 0,0 0 1 0 0,0-1 0 0 0,0 1 0 0 0,6 3 0 0 0,4 1-134 0 0,-5-3-78 0 0,3 0 40 0 0,5 3 131 0 0,-13-7-268 0 0,0 0 0 0 0,0 0 0 0 0,0-1 1 0 0,0 1-1 0 0,0-1 0 0 0,0 0 0 0 0,0 0 0 0 0,0 0 1 0 0,4-2-1 0 0,-5 2-31 0 0,-1 0 1 0 0,1 0-1 0 0,0-1 0 0 0,-1 1 1 0 0,1-1-1 0 0,-1 1 1 0 0,0-1-1 0 0,1 1 1 0 0,-1-1-1 0 0,0 0 0 0 0,2-3 1 0 0,-1 1 24 0 0,0-1 0 0 0,0 1 0 0 0,-1 0 0 0 0,2-7 0 0 0,-3 10-44 0 0,0 0-1 0 0,0 1 1 0 0,0-1-1 0 0,0 0 1 0 0,0 1-1 0 0,0-1 1 0 0,0 1-1 0 0,0-1 0 0 0,-1 0 1 0 0,1 1-1 0 0,0-1 1 0 0,0 1-1 0 0,-1-1 1 0 0,1 1-1 0 0,0-1 1 0 0,-1 0-1 0 0,1 1 1 0 0,-1 0-1 0 0,1-1 0 0 0,-1 1 1 0 0,1-1-1 0 0,-1 1 1 0 0,0-1-1 0 0,-13-6 117 0 0,12 6-110 0 0,-1 0-1 0 0,0 0 0 0 0,0 1 1 0 0,0-1-1 0 0,0 1 0 0 0,0 0 1 0 0,0 0-1 0 0,0 0 0 0 0,0 0 1 0 0,0 0-1 0 0,1 1 1 0 0,-1 0-1 0 0,-4 1 0 0 0,2 0 6 0 0,0 0 0 0 0,0 0-1 0 0,1 1 1 0 0,-1 0 0 0 0,1 0-1 0 0,-6 4 1 0 0,8-6 1 0 0,0 1-1 0 0,1-1 1 0 0,-1 1 0 0 0,0-1-1 0 0,0 1 1 0 0,1 0 0 0 0,-1 0-1 0 0,1 0 1 0 0,0 0 0 0 0,-1 0-1 0 0,1 0 1 0 0,0 0 0 0 0,0 0-1 0 0,0 0 1 0 0,0 5 0 0 0,0-4-1 0 0,0 1 1 0 0,0 0-1 0 0,1 0 1 0 0,-1 0 0 0 0,1 0-1 0 0,0 0 1 0 0,0 0-1 0 0,1 0 1 0 0,-1 0 0 0 0,1 0-1 0 0,0 0 1 0 0,0-1-1 0 0,0 1 1 0 0,1 0 0 0 0,-1 0-1 0 0,1-1 1 0 0,0 1-1 0 0,0-1 1 0 0,0 0-1 0 0,0 1 1 0 0,1-1 0 0 0,-1 0-1 0 0,1 0 1 0 0,0-1-1 0 0,0 1 1 0 0,6 4 0 0 0,-6-5 15 0 0,-1 0-24 0 0,-1-1-1 0 0,1 0 1 0 0,0 1-1 0 0,-1-1 1 0 0,1 0-1 0 0,0 0 1 0 0,-1 0-1 0 0,1-1 0 0 0,0 1 1 0 0,0 0-1 0 0,0-1 1 0 0,0 1-1 0 0,0-1 1 0 0,0 1-1 0 0,0-1 1 0 0,0 0-1 0 0,0 0 1 0 0,3 0-1 0 0,6-5 53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4.1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14168 0 0,'0'0'1913'0'0,"0"4"-1269"0"0,0 75 4190 0 0,0-77-4801 0 0,0-1 1 0 0,0 1-1 0 0,0-1 0 0 0,1 1 0 0 0,-1 0 0 0 0,0-1 0 0 0,2 4 1 0 0,1 2 76 0 0,-3-2-14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4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1 15272 0 0,'0'0'4357'0'0,"-2"4"-4049"0"0,1-1-233 0 0,-1 0 1 0 0,1 0 0 0 0,0 1 0 0 0,0-1-1 0 0,0 0 1 0 0,0 1 0 0 0,0-1-1 0 0,0 8 1 0 0,1-9-51 0 0,0 1 0 0 0,0-1 1 0 0,0 1-1 0 0,0-1 0 0 0,0 1 0 0 0,1-1 0 0 0,-1 1 0 0 0,1-1 1 0 0,0 1-1 0 0,0-1 0 0 0,0 1 0 0 0,0-1 0 0 0,0 0 0 0 0,0 0 1 0 0,0 1-1 0 0,2 1 0 0 0,6 11 61 0 0,-8-13-77 0 0,0 0 0 0 0,0 0 1 0 0,0-1-1 0 0,0 1 0 0 0,0 0 0 0 0,0-1 1 0 0,0 1-1 0 0,1-1 0 0 0,1 3 1 0 0,0-2 9 0 0,-1 0 1 0 0,0 0 0 0 0,0 1 0 0 0,0-1-1 0 0,0 1 1 0 0,0 0 0 0 0,0-1 0 0 0,0 1-1 0 0,-1 0 1 0 0,0 0 0 0 0,1 0 0 0 0,-1 0-1 0 0,0 0 1 0 0,-1 0 0 0 0,1 0 0 0 0,0 1-1 0 0,-1-1 1 0 0,0 0 0 0 0,0 0 0 0 0,0 7-1 0 0,0-9-8 0 0,-1 0-1 0 0,1 0 0 0 0,0 0 0 0 0,-1 0 0 0 0,1 0 1 0 0,-1 0-1 0 0,0 1 0 0 0,1-1 0 0 0,-1 0 0 0 0,0-1 1 0 0,1 1-1 0 0,-1 0 0 0 0,0 0 0 0 0,0 0 0 0 0,0 0 1 0 0,0 0-1 0 0,0-1 0 0 0,0 1 0 0 0,0-1 0 0 0,0 1 1 0 0,0 0-1 0 0,-2 0 0 0 0,-2 0 27 0 0,0 1 0 0 0,-1-1-1 0 0,-9 1 1 0 0,2 0 3 0 0,10-1-28 0 0,0-1 0 0 0,-1 1 1 0 0,1-1-1 0 0,-1 0 0 0 0,1 0 1 0 0,0 0-1 0 0,-1 0 0 0 0,1-1 0 0 0,-1 0 1 0 0,1 1-1 0 0,0-1 0 0 0,0 0 1 0 0,-1-1-1 0 0,1 1 0 0 0,0 0 1 0 0,-4-4-1 0 0,-1-3 37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4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16072 0 0,'0'0'799'0'0,"0"23"-391"0"0,2-16-8 0 0,0 1 200 0 0,0 1 16 0 0,0-2-16 0 0,3 1 8 0 0,-1 3-296 0 0,-2 0 16 0 0,0-6-8 0 0,2 2 8 0 0,-2 1-240 0 0,0-1 8 0 0,0-3 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06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93 9648 0 0,'0'0'7702'0'0,"1"-3"-7523"0"0,1-5-99 0 0,2 0-1 0 0,-1 0 1 0 0,1 1 0 0 0,0-1 0 0 0,0 1 0 0 0,1 0 0 0 0,0 0 0 0 0,7-6-1 0 0,-10 11-38 0 0,0 0-1 0 0,0 0 0 0 0,0 1 1 0 0,1-1-1 0 0,-1 1 0 0 0,0-1 1 0 0,4 0-1 0 0,-5 1-18 0 0,0 1 1 0 0,0 0-1 0 0,0-1 0 0 0,0 1 1 0 0,0 0-1 0 0,0 0 0 0 0,0-1 0 0 0,0 1 1 0 0,0 0-1 0 0,0 0 0 0 0,0 0 1 0 0,0 0-1 0 0,0 1 0 0 0,0-1 0 0 0,0 0 1 0 0,0 0-1 0 0,0 1 0 0 0,0-1 1 0 0,0 0-1 0 0,1 1 0 0 0,0 1 13 0 0,0 0-1 0 0,-1 1 1 0 0,1-1-1 0 0,-1 0 1 0 0,1 1-1 0 0,-1-1 1 0 0,0 0-1 0 0,1 4 1 0 0,1 1 47 0 0,-1-1-25 0 0,1 1-1 0 0,-2-1 1 0 0,1 1-1 0 0,-1 0 1 0 0,0-1-1 0 0,0 13 1 0 0,1 7 127 0 0,-1-23-146 0 0,0 1-1 0 0,-1 0 0 0 0,1 0 1 0 0,-1-1-1 0 0,0 1 0 0 0,0 0 1 0 0,-1 0-1 0 0,1 0 0 0 0,-1-1 1 0 0,0 1-1 0 0,0 0 0 0 0,0-1 1 0 0,0 1-1 0 0,0-1 0 0 0,-1 1 1 0 0,-2 3-1 0 0,-4 6 57 0 0,6-10-66 0 0,1 0-1 0 0,-1-1 1 0 0,0 1-1 0 0,0-1 1 0 0,0 1-1 0 0,0-1 1 0 0,-1 0-1 0 0,1 0 1 0 0,-4 3-1 0 0,-34 24 392 0 0,34-25-254 0 0,6-3-145 0 0,-1-1 0 0 0,1 0 0 0 0,0 1-1 0 0,-1-1 1 0 0,1 0 0 0 0,-1 0-1 0 0,1 0 1 0 0,-1 1 0 0 0,1-1 0 0 0,-1 0-1 0 0,1 0 1 0 0,-1 0 0 0 0,1 0 0 0 0,-1 0-1 0 0,1 0 1 0 0,-1 0 0 0 0,1 0 0 0 0,-1 0-1 0 0,0 0 493 0 0,1 0-499 0 0,1 0-1 0 0,-1 0 1 0 0,0 0-1 0 0,0 0 1 0 0,0 0-1 0 0,1-1 1 0 0,-1 1-1 0 0,0 0 1 0 0,0 0 0 0 0,0 0-1 0 0,1 0 1 0 0,-1 0-1 0 0,0 0 1 0 0,0 0-1 0 0,0 0 1 0 0,1 0 0 0 0,-1 0-1 0 0,0 0 1 0 0,0 0-1 0 0,0 1 1 0 0,1-1-1 0 0,-1 0 1 0 0,0 0-1 0 0,0 0 1 0 0,0 0 0 0 0,1 0-1 0 0,-1 0 1 0 0,0 0-1 0 0,0 0 1 0 0,0 1-1 0 0,0-1 1 0 0,1 0 0 0 0,-1 0-1 0 0,7 5 133 0 0,-5-4-115 0 0,0 1-1 0 0,0-1 1 0 0,0 0 0 0 0,0 1 0 0 0,0-1-1 0 0,1 0 1 0 0,-1 0 0 0 0,0-1 0 0 0,0 1-1 0 0,1 0 1 0 0,-1-1 0 0 0,1 0 0 0 0,2 1-1 0 0,1-1 27 0 0,-1 0-1 0 0,1-1 1 0 0,-1 1-1 0 0,10-4 0 0 0,2-3 96 0 0,-15 6-128 0 0,0-1 0 0 0,0 1 0 0 0,0 0 0 0 0,0 0 0 0 0,0 1 0 0 0,0-1 0 0 0,0 0-1 0 0,1 1 1 0 0,2-1 0 0 0,9-3 127 0 0,1 1 64 0 0,-15 3-198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5.2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13464 0 0,'0'0'1824'0'0,"15"19"-1344"0"0,-13-16 16 0 0,3 1-1 0 0</inkml:trace>
  <inkml:trace contextRef="#ctx0" brushRef="#br0" timeOffset="1">137 51 14672 0 0,'0'6'36'0'0,"0"-4"-4"0"0,0 0 1 0 0,0-1 0 0 0,0 1 0 0 0,0-1 0 0 0,0 1-1 0 0,0-1 1 0 0,1 1 0 0 0,-1 0 0 0 0,0-1 0 0 0,1 1 0 0 0,-1-1-1 0 0,2 3 1 0 0,-1 2 305 0 0,9 83 637 0 0,-8-75-699 0 0,2 0-1 0 0,0-1 1 0 0,0 1-1 0 0,9 18 1 0 0,-11-21 185 0 0,-2-10-431 0 0,0-1-1 0 0,0 1 0 0 0,0 0 1 0 0,0-1-1 0 0,1 1 1 0 0,-1 0-1 0 0,0-1 0 0 0,0 1 1 0 0,0 0-1 0 0,0-1 0 0 0,1 1 1 0 0,-1 0-1 0 0,0-1 1 0 0,1 1-1 0 0,-1 0 0 0 0,1-1 1 0 0,-1 1-1 0 0,0-1 1 0 0,1 1-1 0 0,0 0 0 0 0,0-1-15 0 0,-1 0 0 0 0,0 0-1 0 0,0 0 1 0 0,1 0-1 0 0,-1 1 1 0 0,0-1 0 0 0,0 0-1 0 0,1 0 1 0 0,-1 0-1 0 0,0 0 1 0 0,0 1-1 0 0,0-1 1 0 0,1 0 0 0 0,-1 0-1 0 0,0 0 1 0 0,0 1-1 0 0,0-1 1 0 0,0 0-1 0 0,1 0 1 0 0,-1 1 0 0 0,0-1-1 0 0,0 0 1 0 0,0 0-1 0 0,0 1 1 0 0,0-1 0 0 0,0 0-1 0 0,0 1 1 0 0,2 5 357 0 0,1-4-203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5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11856 0 0,'0'0'0'0'0,"3"-3"0"0"0,-2 3 376 0 0,5 0 8 0 0,-2 0-8 0 0,4-1 16 0 0,4-2 248 0 0,-1 3 8 0 0,-4 3 0 0 0,11-3 0 0 0,9-3-200 0 0,-1 3-1 0 0,-3 0 1 0 0,-1-4 0 0 0,-3 4-248 0 0,-2 3 0 0 0,-5 1-8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5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0 15376 0 0,'0'5'76'0'0,"0"-2"86"0"0,0 1-1 0 0,0 0 0 0 0,0-1 0 0 0,1 1 1 0 0,-1-1-1 0 0,1 1 0 0 0,0-1 0 0 0,0 1 1 0 0,2 4-1 0 0,0-3 398 0 0,8 18 676 0 0,0-1 1 0 0,26 34-1 0 0,-6-18-428 0 0,-35-19 71 0 0,-9-18-731 0 0,11-1-143 0 0,0 1 0 0 0,-1-1 1 0 0,1 0-1 0 0,0 0 0 0 0,-1 0 1 0 0,1-1-1 0 0,0 1 0 0 0,-4-1 1 0 0,-8-4 4 0 0,-17-9 1 0 0,-2-1 1 0 0,24 10-12 0 0,8 5 0 0 0,1-1 1 0 0,-1 1-1 0 0,0-1 1 0 0,1 1 0 0 0,-1 0-1 0 0,1 0 1 0 0,-1-1-1 0 0,0 1 1 0 0,1 0 0 0 0,-1 0-1 0 0,0-1 1 0 0,1 1 0 0 0,-1 0-1 0 0,0 0 1 0 0,1 0-1 0 0,-1 0 1 0 0,0 0 0 0 0,0 0-1 0 0,1 0 1 0 0,-1 0-1 0 0,0 1 1 0 0,0-1 0 0 0,-6 1-10 0 0,6-1 10 0 0,0 1 0 0 0,0-1-1 0 0,0 0 1 0 0,0 0-1 0 0,0 0 1 0 0,1 1 0 0 0,-1-1-1 0 0,0 0 1 0 0,0 1 0 0 0,0-1-1 0 0,0 1 1 0 0,1-1 0 0 0,-1 1-1 0 0,-1 0 1 0 0,-2 3-1 0 0,0 1 0 0 0,0-1 0 0 0,0 1 0 0 0,1 0 0 0 0,-1 0 0 0 0,1 0 0 0 0,1 0 0 0 0,-1 0 0 0 0,1 1-1 0 0,-1-1 1 0 0,2 1 0 0 0,-1 0 0 0 0,-1 9 0 0 0,3-14 3 0 0,0 0 0 0 0,0 0 0 0 0,-1-1-1 0 0,1 1 1 0 0,1 0 0 0 0,-1 0 0 0 0,0 0-1 0 0,0 0 1 0 0,0 0 0 0 0,0 0 0 0 0,1 0-1 0 0,-1 0 1 0 0,0-1 0 0 0,1 1 0 0 0,-1 0-1 0 0,1 0 1 0 0,-1 0 0 0 0,1-1 0 0 0,-1 1-1 0 0,1 0 1 0 0,-1-1 0 0 0,1 1 0 0 0,0 0 0 0 0,-1-1-1 0 0,1 1 1 0 0,0-1 0 0 0,0 1 0 0 0,-1-1-1 0 0,1 1 1 0 0,0-1 0 0 0,0 0 0 0 0,0 1-1 0 0,0-1 1 0 0,-1 0 0 0 0,2 1 0 0 0,2-1 8 0 0,-1 1 0 0 0,1-1 0 0 0,-1 0 0 0 0,1 0 0 0 0,-1 0 1 0 0,1 0-1 0 0,-1 0 0 0 0,5-2 0 0 0,110-28 451 0 0,-99 23-332 0 0,-18 7-103 0 0,0-1 1 0 0,0 1-1 0 0,0-1 1 0 0,0 1-1 0 0,0-1 0 0 0,-1 0 1 0 0,1 1-1 0 0,0-1 0 0 0,0 0 1 0 0,0 1-1 0 0,-1-1 0 0 0,1 0 1 0 0,-1 0-1 0 0,1 0 1 0 0,1-1-1 0 0,-2 1-17 0 0,0 1 0 0 0,0 0 0 0 0,0-1 1 0 0,0 1-1 0 0,0-1 0 0 0,0 1 0 0 0,1 0 0 0 0,-1-1 1 0 0,0 1-1 0 0,0 0 0 0 0,1 0 0 0 0,-1-1 0 0 0,0 1 1 0 0,0 0-1 0 0,1-1 0 0 0,-1 1 0 0 0,0 0 0 0 0,1 0 1 0 0,-1 0-1 0 0,0-1 0 0 0,1 1 0 0 0,-1 0 0 0 0,0 0 1 0 0,1 0-1 0 0,-1 0 0 0 0,0 0 0 0 0,1-1 0 0 0,-1 3-9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6.3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66 12456 0 0,'0'0'40'0'0,"1"-1"0"0"0,-1 1 0 0 0,0 0 0 0 0,1-1 1 0 0,-1 1-1 0 0,0 0 0 0 0,1 0 0 0 0,-1 0 1 0 0,0 0-1 0 0,1-1 0 0 0,-1 1 0 0 0,1 0 0 0 0,-1 0 1 0 0,1 0-1 0 0,-1 0 0 0 0,0 0 0 0 0,1 0 1 0 0,-1 0-1 0 0,1 0 0 0 0,-1 0 0 0 0,0 0 0 0 0,1 0 1 0 0,-1 0-1 0 0,1 0 0 0 0,-1 1 0 0 0,1-1 0 0 0,-1 0 1 0 0,0 0-1 0 0,1 0 0 0 0,-1 0 0 0 0,0 1 1 0 0,1-1-1 0 0,-1 0 0 0 0,1 1 0 0 0,11 3 1025 0 0,99-4 2470 0 0,-109 0-3465 0 0,-1 0-1 0 0,1-1 0 0 0,-1 1 0 0 0,1 0 0 0 0,-1-1 0 0 0,1 1 0 0 0,-1-1 0 0 0,1 0 1 0 0,-1 1-1 0 0,1-1 0 0 0,-1 0 0 0 0,0 0 0 0 0,0 0 0 0 0,1 0 0 0 0,-1 0 1 0 0,0 0-1 0 0,0 0 0 0 0,0 0 0 0 0,2-3 0 0 0,-3 3-40 0 0,0 1-1 0 0,1-1 1 0 0,-1 1-1 0 0,0-1 1 0 0,0 1 0 0 0,0-1-1 0 0,0 1 1 0 0,1-1-1 0 0,-1 1 1 0 0,0-1-1 0 0,0 1 1 0 0,0-1 0 0 0,0 1-1 0 0,0-1 1 0 0,0 1-1 0 0,0-1 1 0 0,-1 1-1 0 0,1-1 1 0 0,0 1 0 0 0,0-1-1 0 0,0 1 1 0 0,0-1-1 0 0,-1 1 1 0 0,1-1-1 0 0,0 0 1 0 0,-13-14 407 0 0,10 12-398 0 0,-1 1 1 0 0,1-1 0 0 0,-1 1-1 0 0,1 0 1 0 0,-1 0 0 0 0,0 0-1 0 0,-5-2 1 0 0,6 3-21 0 0,-1 0-1 0 0,0 1 1 0 0,0-1 0 0 0,0 0-1 0 0,0 1 1 0 0,0 0-1 0 0,0 0 1 0 0,0 0 0 0 0,1 1-1 0 0,-1-1 1 0 0,0 1 0 0 0,0 0-1 0 0,0 0 1 0 0,0 0 0 0 0,1 1-1 0 0,-1-1 1 0 0,1 1-1 0 0,-1 0 1 0 0,1 0 0 0 0,-1 0-1 0 0,-4 5 1 0 0,0-1 13 0 0,7-5-24 0 0,0 0 0 0 0,-1 0 0 0 0,1 0 0 0 0,0 0 0 0 0,0 0 0 0 0,0 1 0 0 0,0-1 0 0 0,0 0 0 0 0,0 0 0 0 0,0 1 0 0 0,1-1 0 0 0,-1 1 0 0 0,0-1 0 0 0,1 1 0 0 0,-1 1 0 0 0,-1 1 6 0 0,0 3 21 0 0,1 0 0 0 0,-1 0 0 0 0,0 10 0 0 0,1-15-23 0 0,1 0 0 0 0,0 1 0 0 0,1-1 0 0 0,-1 1 0 0 0,0-1-1 0 0,1 0 1 0 0,-1 1 0 0 0,1-1 0 0 0,0 0 0 0 0,0 1 0 0 0,0-1 0 0 0,0 0 0 0 0,0 0 0 0 0,2 3 0 0 0,8 8 109 0 0,0 0 0 0 0,1-1 0 0 0,26 21 0 0 0,-35-31-85 0 0,0 0-1 0 0,1 0 1 0 0,-1 0-1 0 0,0-1 1 0 0,1 1-1 0 0,-1-1 1 0 0,1 0-1 0 0,-1 0 1 0 0,1 0-1 0 0,-1 0 1 0 0,1-1-1 0 0,0 1 1 0 0,-1-1-1 0 0,1 0 1 0 0,0 0-1 0 0,-1-1 1 0 0,1 1-1 0 0,0-1 1 0 0,-1 1 0 0 0,1-1-1 0 0,-1 0 1 0 0,1-1-1 0 0,-1 1 1 0 0,1-1-1 0 0,-1 1 1 0 0,0-1-1 0 0,0 0 1 0 0,5-3-1 0 0,6-3 185 0 0,-11 6-114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6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7 14064 0 0,'-5'-1'826'0'0,"-7"-1"-281"0"0,3 1 276 0 0,0-1 0 0 0,0 2-1 0 0,-10-1 1 0 0,-10 9 1687 0 0,28-7-2461 0 0,1-1 0 0 0,-1 1 0 0 0,0-1 0 0 0,1 1 0 0 0,-1-1 0 0 0,1 1 0 0 0,-1 0 0 0 0,1-1 0 0 0,-1 1 0 0 0,1 0 0 0 0,-1-1-1 0 0,1 1 1 0 0,0 0 0 0 0,-1-1 0 0 0,1 1 0 0 0,0 1 0 0 0,-6 16 323 0 0,4-9-219 0 0,0-3-75 0 0,1 0 0 0 0,0 0 0 0 0,0 0 0 0 0,1 1 1 0 0,0-1-1 0 0,0 0 0 0 0,0 0 0 0 0,1 1 0 0 0,0-1 0 0 0,0 0 1 0 0,0 0-1 0 0,1 0 0 0 0,0 0 0 0 0,6 11 0 0 0,-7-15-47 0 0,1 1 0 0 0,0-1-1 0 0,0 0 1 0 0,0 0 0 0 0,0 1-1 0 0,0-2 1 0 0,1 1 0 0 0,-1 0-1 0 0,0 0 1 0 0,1-1 0 0 0,0 1-1 0 0,-1-1 1 0 0,1 0 0 0 0,0 0-1 0 0,0 0 1 0 0,-1 0 0 0 0,1 0 0 0 0,0-1-1 0 0,0 1 1 0 0,0-1 0 0 0,0 0-1 0 0,4 0 1 0 0,7 0 75 0 0,1-1 1 0 0,-1 0-1 0 0,16-4 0 0 0,-30 5-103 0 0,6-1 35 0 0,0-1 1 0 0,0 0 0 0 0,-1 0 0 0 0,9-5 0 0 0,6-2 100 0 0,-18 9-126 0 0,-1-1-1 0 0,1 0 1 0 0,-1 0 0 0 0,0 0-1 0 0,0 1 1 0 0,1-1 0 0 0,-1-1-1 0 0,0 1 1 0 0,0 0 0 0 0,0 0-1 0 0,0 0 1 0 0,0 0 0 0 0,0-1-1 0 0,1-1 1 0 0,1-2 0 0 0,-1 1 11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13168 0 0,'0'0'2064'0'0,"0"4"-1560"0"0,-1 25 591 0 0,4 43 1 0 0,-1-57-738 0 0,1 1 0 0 0,5 20 0 0 0,-5-29-171 0 0,0-1 1 0 0,0 0 0 0 0,6 10-1 0 0,-6-10 7 0 0,1 0-1 0 0,-1 0 0 0 0,3 8 1 0 0,13 30 1458 0 0,-15-39-1406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7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 36 992 0 0,'0'0'9750'0'0,"3"-2"-9140"0"0,10-7 26 0 0,-13 9-477 0 0,1 0 1 0 0,-1 0-1 0 0,0-1 1 0 0,1 1 0 0 0,-1 0-1 0 0,1 0 1 0 0,-1-1-1 0 0,0 1 1 0 0,1 0 0 0 0,-1-1-1 0 0,0 1 1 0 0,0-1 0 0 0,1 1-1 0 0,-1 0 1 0 0,0-1-1 0 0,0 1 1 0 0,1-1 0 0 0,-1 1-1 0 0,0-1 1 0 0,0 1-1 0 0,0 0 1 0 0,0-1 0 0 0,0 1-1 0 0,0-1 1 0 0,0 1-1 0 0,0-1 1 0 0,0 1 0 0 0,0-1-1 0 0,0 0 1 0 0,0 0-67 0 0,-1 1-1 0 0,1-1 1 0 0,-1 1 0 0 0,1-1 0 0 0,-1 1 0 0 0,0-1-1 0 0,1 1 1 0 0,-1-1 0 0 0,0 1 0 0 0,1 0-1 0 0,-1-1 1 0 0,0 1 0 0 0,0 0 0 0 0,1-1 0 0 0,-2 1-1 0 0,-5-2 111 0 0,0 1 0 0 0,-12-1 0 0 0,19 2-185 0 0,-5 0 61 0 0,0 0 0 0 0,0 1 0 0 0,0-1 0 0 0,0 1-1 0 0,0 0 1 0 0,0 0 0 0 0,1 1 0 0 0,-1-1 0 0 0,0 1-1 0 0,1 0 1 0 0,-1 1 0 0 0,1-1 0 0 0,0 1-1 0 0,0-1 1 0 0,0 1 0 0 0,0 1 0 0 0,0-1 0 0 0,1 0-1 0 0,0 1 1 0 0,-1 0 0 0 0,1 0 0 0 0,0 0 0 0 0,1 0-1 0 0,-1 0 1 0 0,1 1 0 0 0,0-1 0 0 0,0 1-1 0 0,0-1 1 0 0,1 1 0 0 0,-1 0 0 0 0,0 6 0 0 0,2-10-33 0 0,-1 1-1 0 0,1-1 1 0 0,0 1 0 0 0,-1 0 0 0 0,1-1 0 0 0,0 1 0 0 0,0 0-1 0 0,0-1 1 0 0,0 1 0 0 0,1-1 0 0 0,-1 1 0 0 0,1 1 0 0 0,-1-2-17 0 0,1 0 1 0 0,-1-1 0 0 0,1 1-1 0 0,0 0 1 0 0,-1-1 0 0 0,1 1 0 0 0,0-1-1 0 0,-1 0 1 0 0,1 1 0 0 0,0-1 0 0 0,0 1-1 0 0,0-1 1 0 0,-1 0 0 0 0,1 0-1 0 0,0 1 1 0 0,0-1 0 0 0,0 0 0 0 0,-1 0-1 0 0,1 0 1 0 0,0 0 0 0 0,0 0 0 0 0,0 0-1 0 0,1 0 1 0 0,-1 0-1 0 0,0 0 0 0 0,0 0 0 0 0,0 0 0 0 0,1 1 0 0 0,-1-1 0 0 0,0 0 0 0 0,0 1 0 0 0,0-1 0 0 0,0 1 0 0 0,1 0 0 0 0,-1 0-12 0 0,0-1 0 0 0,0 1 0 0 0,0-1 1 0 0,0 1-1 0 0,0-1 0 0 0,0 0 0 0 0,0 1 0 0 0,0-1 1 0 0,0 0-1 0 0,2 0 0 0 0,1 0 41 0 0,0 0-1 0 0,0-1 1 0 0,1 0 0 0 0,-1 1-1 0 0,0-2 1 0 0,0 1 0 0 0,0 0 0 0 0,7-4-1 0 0,29-20 388 0 0,-40 25-444 0 0,4-3 45 0 0,0-1 0 0 0,-1 1-1 0 0,1-1 1 0 0,-1 0 0 0 0,0 1 0 0 0,0-2-1 0 0,0 1 1 0 0,0 0 0 0 0,1-5 0 0 0,2 1 3 0 0,0-3 26 0 0,-4-3-26 0 0,8 83-70 0 0,-2-47 11 0 0,-8-20 10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59 15776 0 0,'-1'2'129'0'0,"0"-1"0"0"0,1 1 1 0 0,-1 0-1 0 0,0 0 0 0 0,1-1 1 0 0,-1 1-1 0 0,1 0 0 0 0,0 0 1 0 0,-1 0-1 0 0,1 0 1 0 0,0 0-1 0 0,0 0 0 0 0,0 0 1 0 0,0-1-1 0 0,1 4 0 0 0,0-1-31 0 0,-1 37 2709 0 0,0-40-2774 0 0,0-1-1 0 0,1 1 1 0 0,-1 0 0 0 0,0 0-1 0 0,1 0 1 0 0,-1 0 0 0 0,0 0-1 0 0,1-1 1 0 0,-1 1 0 0 0,1 0-1 0 0,0 1 1 0 0,4 6 170 0 0,-6-22-148 0 0,2 0 1 0 0,-1 0 0 0 0,5-21-1 0 0,4 11-45 0 0,-7 21-9 0 0,-1-1 0 0 0,1 1 0 0 0,-1 0 0 0 0,0-1 0 0 0,1-3 0 0 0,-1 5-1 0 0,1 0 0 0 0,0 1 0 0 0,-1-1 0 0 0,1 0 0 0 0,0 1 0 0 0,0 0 0 0 0,0-1 0 0 0,4-1 0 0 0,1-1 0 0 0,-6 3 1 0 0,0 0 0 0 0,0 0 0 0 0,0 1 0 0 0,1-1 0 0 0,-1 0 0 0 0,0 0 0 0 0,1 1 0 0 0,-1-1 0 0 0,0 1 0 0 0,1-1 0 0 0,-1 1 0 0 0,1-1 0 0 0,-1 1 0 0 0,1 0 0 0 0,-1 0 0 0 0,1 0 0 0 0,-1 0 0 0 0,1 0 0 0 0,-1 0 0 0 0,1 0 0 0 0,-1 0 0 0 0,1 1 0 0 0,-1-1 0 0 0,1 1 0 0 0,-1-1 0 0 0,0 1-1 0 0,1-1 1 0 0,-1 1 0 0 0,1 0 0 0 0,-1 0 0 0 0,0-1 0 0 0,2 3 0 0 0,11 3 7 0 0,-9-5-8 0 0,1 0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8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64 8032 0 0,'1'11'1209'0'0,"3"4"1807"0"0,-3-14-2842 0 0,-1 0 1 0 0,1-1-1 0 0,-1 1 1 0 0,1 0-1 0 0,-1 0 0 0 0,1 0 1 0 0,-1 0-1 0 0,1-1 1 0 0,0 1-1 0 0,-1 0 0 0 0,1-1 1 0 0,0 1-1 0 0,0 0 1 0 0,0-1-1 0 0,-1 1 1 0 0,1-1-1 0 0,0 1 0 0 0,0-1 1 0 0,0 1-1 0 0,0-1 1 0 0,0 0-1 0 0,0 0 0 0 0,2 1 1 0 0,1-1 32 0 0,-1 1 1 0 0,1-1 0 0 0,0 0-1 0 0,0-1 1 0 0,7 0 0 0 0,30-10 1134 0 0,-39 10-1284 0 0,-1 1 0 0 0,0-1 0 0 0,0 0-1 0 0,0 1 1 0 0,0-1 0 0 0,0 0 0 0 0,0 0 0 0 0,0 0-1 0 0,0 0 1 0 0,-1 0 0 0 0,1 0 0 0 0,0 0-1 0 0,0 0 1 0 0,-1 0 0 0 0,1 0 0 0 0,-1 0 0 0 0,1-1-1 0 0,-1 1 1 0 0,1 0 0 0 0,-1 0 0 0 0,0-1-1 0 0,0 1 1 0 0,1-3 0 0 0,-1 1 7 0 0,0 0-1 0 0,0-1 1 0 0,0 1 0 0 0,0-1 0 0 0,0 1-1 0 0,-1-1 1 0 0,1 1 0 0 0,-2-4 0 0 0,1 5-53 0 0,0 0 0 0 0,0 0 0 0 0,0 1 0 0 0,0-1 1 0 0,-1 0-1 0 0,1 0 0 0 0,0 1 0 0 0,-1-1 0 0 0,0 1 0 0 0,1-1 1 0 0,-1 1-1 0 0,0 0 0 0 0,1 0 0 0 0,-1 0 0 0 0,0 0 0 0 0,0 0 1 0 0,0 0-1 0 0,0 0 0 0 0,0 1 0 0 0,0-1 0 0 0,0 1 0 0 0,-3-1 1 0 0,-3 0 9 0 0,1 0 1 0 0,0 1 0 0 0,0 0-1 0 0,0 0 1 0 0,-9 1 0 0 0,11 0-11 0 0,0-1 1 0 0,1 1 0 0 0,-1 0 0 0 0,1 1-1 0 0,-1-1 1 0 0,1 1 0 0 0,0 0-1 0 0,0 0 1 0 0,-1 0 0 0 0,1 0-1 0 0,1 1 1 0 0,-1-1 0 0 0,0 1 0 0 0,-4 5-1 0 0,-3 4 26 0 0,10-11-32 0 0,-1 1 0 0 0,0 0 0 0 0,1-1 0 0 0,0 1 1 0 0,-1 0-1 0 0,1 0 0 0 0,0 0 0 0 0,0-1 0 0 0,0 1 1 0 0,0 0-1 0 0,0 1 0 0 0,0-1 0 0 0,1 0 0 0 0,-1 0 1 0 0,1 0-1 0 0,-1 4 0 0 0,1-2 5 0 0,1-1 0 0 0,-1 0 1 0 0,1 0-1 0 0,-1 0 0 0 0,1 0 0 0 0,0 1 0 0 0,0-1 0 0 0,1 0 1 0 0,-1-1-1 0 0,1 1 0 0 0,-1 0 0 0 0,1 0 0 0 0,0-1 0 0 0,0 1 1 0 0,0-1-1 0 0,0 1 0 0 0,0-1 0 0 0,1 0 0 0 0,-1 0 1 0 0,1 0-1 0 0,0 0 0 0 0,-1 0 0 0 0,1-1 0 0 0,0 1 0 0 0,5 1 1 0 0,-1 0 22 0 0,1 0 0 0 0,0-1 0 0 0,-1 0 0 0 0,1 0 1 0 0,0-1-1 0 0,0 0 0 0 0,0 0 0 0 0,16-2 1 0 0,-20 1-12 0 0,0 0 0 0 0,0 0-1 0 0,-1 1 1 0 0,8 0 0 0 0,-1 1 41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8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0 13464 0 0,'0'0'2318'0'0,"1"4"-1587"0"0,2 22 827 0 0,-2 0-1 0 0,-1 39 1 0 0,-1-22-913 0 0,5-27-298 0 0,0 0 178 0 0,-4-15-506 0 0,0 0 0 0 0,0-1 0 0 0,0 1 0 0 0,0 0 0 0 0,0-1 0 0 0,0 1 0 0 0,0 0 0 0 0,0 0 0 0 0,1-1 0 0 0,-1 1 0 0 0,0 0 0 0 0,0-1 0 0 0,1 1 0 0 0,-1 0 0 0 0,0-1 0 0 0,1 1 0 0 0,-1-1 0 0 0,1 1 0 0 0,-1 0 0 0 0,0-1 0 0 0,1 1 0 0 0,0-1 0 0 0,0 1 0 0 0,-3-1-12 0 0,1-1-1 0 0,-1 1 0 0 0,1-1 1 0 0,0 1-1 0 0,-1-1 0 0 0,1 0 1 0 0,0 1-1 0 0,0-1 1 0 0,0 0-1 0 0,-1 0 0 0 0,1 0 1 0 0,-1-1-1 0 0,-6-4-26 0 0,-6-7-22 0 0,13 11 28 0 0,0 1 0 0 0,0 0 0 0 0,0 0 0 0 0,0-1 0 0 0,0 1 1 0 0,0 0-1 0 0,-1 0 0 0 0,1 0 0 0 0,0 1 0 0 0,-1-1 0 0 0,1 0 0 0 0,0 0 0 0 0,-1 1 0 0 0,1-1 0 0 0,-1 1 1 0 0,1-1-1 0 0,-1 1 0 0 0,1 0 0 0 0,-3-1 0 0 0,0 1-26 0 0,3 0 25 0 0,-1 0 1 0 0,0 0-1 0 0,1 0 0 0 0,-1 0 1 0 0,0 0-1 0 0,1 0 0 0 0,-1 0 1 0 0,1 0-1 0 0,-1 1 0 0 0,0-1 1 0 0,1 1-1 0 0,-1-1 0 0 0,1 1 1 0 0,-1 0-1 0 0,1 0 0 0 0,0-1 1 0 0,-1 1-1 0 0,1 0 0 0 0,0 0 1 0 0,-1 0-1 0 0,1 0 0 0 0,0 1 1 0 0,-2 1-1 0 0,1 0 13 0 0,0-1-1 0 0,-1 1 1 0 0,1 0 0 0 0,0 1-1 0 0,1-1 1 0 0,-1 0 0 0 0,0 0 0 0 0,1 1-1 0 0,0-1 1 0 0,0 1 0 0 0,0 0-1 0 0,0-1 1 0 0,1 1 0 0 0,-1-1 0 0 0,1 1-1 0 0,0 0 1 0 0,0 4 0 0 0,0-7 10 0 0,1-1 0 0 0,-1 1 1 0 0,0 0-1 0 0,1-1 1 0 0,-1 1-1 0 0,1 0 1 0 0,-1-1-1 0 0,1 1 0 0 0,-1-1 1 0 0,1 1-1 0 0,0 0 1 0 0,-1-1-1 0 0,1 0 0 0 0,-1 1 1 0 0,1-1-1 0 0,0 1 1 0 0,0-1-1 0 0,-1 0 1 0 0,1 1-1 0 0,0-1 0 0 0,-1 0 1 0 0,1 0-1 0 0,0 1 1 0 0,0-1-1 0 0,0 0 1 0 0,-1 0-1 0 0,1 0 0 0 0,0 0 1 0 0,0 0-1 0 0,0 0 1 0 0,0-1-1 0 0,4 1 42 0 0,-1 0 1 0 0,0-1-1 0 0,0 0 1 0 0,7-2-1 0 0,3-2 79 0 0,0 0 111 0 0,1 0 1 0 0,22-4 0 0 0,-36 9-232 0 0,-1 0 1 0 0,1 0 0 0 0,-1 0-1 0 0,1 0 1 0 0,-1-1 0 0 0,1 1-1 0 0,-1 0 1 0 0,1 0 0 0 0,-1 0-1 0 0,0-1 1 0 0,1 1 0 0 0,-1 0-1 0 0,1 0 1 0 0,-1-1 0 0 0,0 1 0 0 0,1 0-1 0 0,-1-1 1 0 0,0 1 0 0 0,1-1-1 0 0,-1 1 1 0 0,0 0 0 0 0,1-1-1 0 0,-1-1 55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09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12760 0 0,'0'-1'216'0'0,"1"-1"-72"0"0,-1 1-134 0 0,1-7 247 0 0,-1 7-162 0 0,1 0 0 0 0,-1 1 0 0 0,1-1 0 0 0,0 1 0 0 0,-1-1 0 0 0,1 1 0 0 0,-1-1 0 0 0,1 1 0 0 0,0-1 0 0 0,0 1 0 0 0,-1 0 0 0 0,1-1-1 0 0,0 1 1 0 0,0 0 0 0 0,1-1 0 0 0,6-2 564 0 0,0 1 0 0 0,0 0 0 0 0,0 0 1 0 0,1 1-1 0 0,11-1 0 0 0,-15 1-555 0 0,0 2 0 0 0,0-1 0 0 0,0 0 1 0 0,0 1-1 0 0,0 0 0 0 0,0 0 0 0 0,-1 0 1 0 0,1 1-1 0 0,-1-1 0 0 0,10 6 0 0 0,-13-7-71 0 0,0 1-1 0 0,-1 0 0 0 0,1-1 0 0 0,0 1 1 0 0,0 0-1 0 0,0-1 0 0 0,0 1 1 0 0,-1 0-1 0 0,1 0 0 0 0,0 0 0 0 0,-1 0 1 0 0,1 0-1 0 0,-1 0 0 0 0,1 0 0 0 0,-1 0 1 0 0,1 0-1 0 0,-1 0 0 0 0,0 0 1 0 0,0 0-1 0 0,1 2 0 0 0,-1-1-11 0 0,0 0 0 0 0,0 0 0 0 0,-1 0 0 0 0,1 1 0 0 0,0-1 0 0 0,-1 0 0 0 0,1 0 0 0 0,-1 0 0 0 0,-2 4 0 0 0,0 0-13 0 0,0-1 0 0 0,0 0 0 0 0,-1 1 0 0 0,0-1 0 0 0,0-1 0 0 0,-7 8 0 0 0,9-11-2 0 0,1 1 0 0 0,-1-1-1 0 0,0 1 1 0 0,0-1 0 0 0,0 0 0 0 0,0 0-1 0 0,0 0 1 0 0,0 0 0 0 0,0-1 0 0 0,0 1-1 0 0,-1 0 1 0 0,1-1 0 0 0,-3 1-1 0 0,4-1 181 0 0,3 0-164 0 0,0-1 1 0 0,0 1 0 0 0,1 0-1 0 0,-1 0 1 0 0,0 0 0 0 0,0 1-1 0 0,3 0 1 0 0,6 1 10 0 0,-1 2 0 0 0,0-1 0 0 0,15 9-1 0 0,-19-9-13 0 0,-1 0 0 0 0,0 0 0 0 0,0 0 0 0 0,5 7 0 0 0,-7-8-2 0 0,-1 0 0 0 0,0 0 0 0 0,-1 1 0 0 0,1-1 0 0 0,2 5 0 0 0,-3-5-4 0 0,0 1 1 0 0,0-1-1 0 0,0 1 1 0 0,-1-1-1 0 0,1 1 1 0 0,-1-1-1 0 0,0 5 0 0 0,2 9 65 0 0,0-6-8 0 0,-2 5 7 0 0,0 3 18 0 0,0-17-84 0 0,0 0 1 0 0,0 0 0 0 0,0 1 0 0 0,0-1-1 0 0,-1 0 1 0 0,1 0 0 0 0,-1 0 0 0 0,1 0-1 0 0,-1 0 1 0 0,1 1 0 0 0,-1-1 0 0 0,0 0-1 0 0,1 0 1 0 0,-1 0 0 0 0,0-1 0 0 0,0 1-1 0 0,1 0 1 0 0,-1 0 0 0 0,0 0 0 0 0,0-1-1 0 0,0 1 1 0 0,-2 1 0 0 0,-1 0 31 0 0,0 1 0 0 0,0-1 0 0 0,-1 0 0 0 0,-5 2 0 0 0,6-3-22 0 0,0 0 1 0 0,0-1-1 0 0,-1 1 1 0 0,1-1-1 0 0,0 0 0 0 0,0 0 1 0 0,0 0-1 0 0,0-1 1 0 0,-8-1-1 0 0,0-1 81 0 0,-22-10 1 0 0,21 4-11 0 0,12 8-84 0 0,0 0 0 0 0,1 0 0 0 0,-1 1 0 0 0,0-1 0 0 0,0 0 0 0 0,0 1 1 0 0,0-1-1 0 0,0 1 0 0 0,1-1 0 0 0,-1 1 0 0 0,0-1 0 0 0,0 1 1 0 0,0 0-1 0 0,0-1 0 0 0,0 1 0 0 0,0 0 0 0 0,-2 0 0 0 0,3 0-4 0 0,-1 0 0 0 0,1 0-1 0 0,0 0 1 0 0,-1 0 0 0 0,1 0-1 0 0,0-1 1 0 0,-1 2 0 0 0,1-1-1 0 0,0 0 1 0 0,-1 0 0 0 0,1 0-1 0 0,0 0 1 0 0,-1 0 0 0 0,1 0-1 0 0,0 0 1 0 0,0 0 0 0 0,-1 0-1 0 0,1 0 1 0 0,0 1 0 0 0,-1-1-1 0 0,1 0 1 0 0,0 0 0 0 0,0 0-1 0 0,-1 1 1 0 0,1-1 0 0 0,0 0-1 0 0,0 0 1 0 0,0 1 0 0 0,-1-1 0 0 0,1 0-1 0 0,0 0 1 0 0,0 1 0 0 0,0-1-1 0 0,0 0 1 0 0,0 1 0 0 0,-1-1-1 0 0,1 0 1 0 0,0 1 0 0 0,0-1-1 0 0,0 0 1 0 0,0 1 0 0 0,0-1-1 0 0,-2 7 25 0 0,1-3 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8.8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13360 0 0,'0'0'3022'0'0,"4"2"-2371"0"0,8 2 98 0 0,0-1 0 0 0,15 2-1 0 0,-25-4-665 0 0,1-1-1 0 0,-1 1 0 0 0,0 0 1 0 0,0 0-1 0 0,1-1 0 0 0,-1 2 1 0 0,0-1-1 0 0,0 0 0 0 0,0 0 1 0 0,0 0-1 0 0,0 1 0 0 0,2 2 1 0 0,-3-3-29 0 0,0 0-1 0 0,-1 0 1 0 0,1 0 0 0 0,0 0 0 0 0,0 0 0 0 0,-1 0-1 0 0,1 1 1 0 0,-1-1 0 0 0,1 0 0 0 0,-1 0 0 0 0,0 1 0 0 0,1-1-1 0 0,-1 0 1 0 0,0 1 0 0 0,0-1 0 0 0,0 0 0 0 0,0 1 0 0 0,0-1-1 0 0,0 0 1 0 0,0 1 0 0 0,0-1 0 0 0,-1 0 0 0 0,1 0 0 0 0,-1 3-1 0 0,-2 3 26 0 0,3-6-55 0 0,0 0 1 0 0,0 0-1 0 0,-1 0 1 0 0,1 0-1 0 0,0 0 1 0 0,0 0 0 0 0,-1 0-1 0 0,1 0 1 0 0,-1 0-1 0 0,1 0 1 0 0,-1 0-1 0 0,1 0 1 0 0,-1-1-1 0 0,0 1 1 0 0,1 0 0 0 0,-1 0-1 0 0,0-1 1 0 0,0 1-1 0 0,0 0 1 0 0,1-1-1 0 0,-1 1 1 0 0,0-1-1 0 0,0 1 1 0 0,0-1 0 0 0,0 1-1 0 0,0-1 1 0 0,0 0-1 0 0,0 0 1 0 0,0 1-1 0 0,0-1 1 0 0,0 0 0 0 0,0 0-1 0 0,-1 0 1 0 0,0 1-1 0 0,0 0 1 0 0,0-1 0 0 0,0 1-1 0 0,0 0 1 0 0,0 1 0 0 0,0-1 0 0 0,0 0-1 0 0,0 0 1 0 0,1 1 0 0 0,-1-1-1 0 0,0 1 1 0 0,1 0 0 0 0,0-1-1 0 0,-1 1 1 0 0,0 2 0 0 0,-3 1 41 0 0,-15 21 361 0 0,20-21-254 0 0,0-4-132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29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15176 0 0,'4'19'1647'0'0,"-1"-25"2345"0"0,-3 6-3952 0 0,0 0-1 0 0,1 0 0 0 0,-1 0 0 0 0,0 0 0 0 0,0 0 1 0 0,1-1-1 0 0,-1 1 0 0 0,0 0 0 0 0,0 0 0 0 0,0 0 1 0 0,1 0-1 0 0,-1 0 0 0 0,0 0 0 0 0,0 0 0 0 0,0 0 0 0 0,1-1 1 0 0,-1 1-1 0 0,0 0 0 0 0,0 0 0 0 0,0 0 0 0 0,0 0 1 0 0,1-1-1 0 0,-1 1 0 0 0,0 0 0 0 0,0 0 0 0 0,0-1 1 0 0,3-2 229 0 0,0 1-93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32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13264 0 0,'0'0'5279'0'0,"6"-2"-5181"0"0,9-5-23 0 0,-8 4-30 0 0,-1 0 1 0 0,0 1 0 0 0,1-1 0 0 0,-1 1 0 0 0,1 1-1 0 0,0-1 1 0 0,7 0 0 0 0,6-1 158 0 0,-20 12 13 0 0,-2 12-27 0 0,0-11-102 0 0,2-9-77 0 0,-1 1 1 0 0,0-1-1 0 0,1 1 1 0 0,-1 0-1 0 0,0-1 1 0 0,0 0-1 0 0,0 1 1 0 0,0-1 0 0 0,0 0-1 0 0,-1 1 1 0 0,1-1-1 0 0,0 0 1 0 0,0 0-1 0 0,-1 0 1 0 0,1 0-1 0 0,-4 1 1 0 0,5-1-4 0 0,-1 1 0 0 0,1-1 0 0 0,0 0 0 0 0,-1 0 0 0 0,1 0 0 0 0,0 0 0 0 0,0 0 0 0 0,0 0 0 0 0,0 0 0 0 0,0 0 0 0 0,0 0 0 0 0,0 3-1 0 0,0 4 19 0 0,0-7-24 0 0,0-1-1 0 0,0 1 1 0 0,0-1 0 0 0,-1 1-1 0 0,1-1 1 0 0,0 1-1 0 0,0-1 1 0 0,-1 1 0 0 0,1-1-1 0 0,0 0 1 0 0,-1 1 0 0 0,1-1-1 0 0,0 1 1 0 0,-1-1-1 0 0,1 0 1 0 0,-1 1 0 0 0,1-1-1 0 0,-1 0 1 0 0,1 1-1 0 0,0-1 1 0 0,-1 0 0 0 0,1 0-1 0 0,-2 1 1 0 0,-3 2 11 0 0,2 0-4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5:33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 15472 0 0,'0'0'168'0'0,"1"0"8"0"0,2 0-8 0 0,-1 0 0 0 0,0 0 175 0 0,0 0 9 0 0,0 0-16 0 0,0-3 16 0 0,0 3-72 0 0,0 0 0 0 0,1 0 0 0 0,-1 0 8 0 0,0 0-48 0 0,0 0-128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42:12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9848 0 0,'0'0'5536'0'0,"3"5"-5346"0"0,-3-5-188 0 0,2 3 51 0 0,-1 0 0 0 0,1 1-1 0 0,-1-1 1 0 0,0 0 0 0 0,0 1 0 0 0,0-1 0 0 0,0 1 0 0 0,0 6 0 0 0,-1 22 249 0 0,2 0-1 0 0,1 0 1 0 0,8 36 0 0 0,-7-54-158 0 0,-2-9-49 0 0,-1 0 0 0 0,1 1 1 0 0,-1-1-1 0 0,0 11 0 0 0,0 3 204 0 0,-2 17 42 0 0,0-25-204 0 0,0 0 0 0 0,0 0 0 0 0,1 1 0 0 0,1-1 0 0 0,-1 0 0 0 0,4 14 0 0 0,-2-16 31 0 0,0-1 138 0 0,-1-7 307 0 0,-1-3 517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42:13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8136 0 0,'-1'4'358'0'0,"1"-3"-341"0"0,0-1 1 0 0,0 0 0 0 0,0 0-1 0 0,0 0 1 0 0,0 1-1 0 0,0-1 1 0 0,1 0 0 0 0,-1 0-1 0 0,0 0 1 0 0,0 1-1 0 0,0-1 1 0 0,0 0 0 0 0,0 0-1 0 0,0 0 1 0 0,0 1-1 0 0,1-1 1 0 0,-1 0 0 0 0,0 0-1 0 0,0 0 1 0 0,0 0-1 0 0,0 0 1 0 0,1 1 0 0 0,-1-1-1 0 0,0 0 1 0 0,0 0-1 0 0,0 0 1 0 0,1 0 0 0 0,-1 0-1 0 0,0 0 1 0 0,0 0-1 0 0,0 0 1 0 0,1 0 0 0 0,-1 0-1 0 0,0 0 1 0 0,0 0-1 0 0,1 0 1 0 0,-1 0 0 0 0,0 0-1 0 0,0 0 1 0 0,0 0-1 0 0,1 0 1 0 0,-1 0 0 0 0,0 0-1 0 0,0 0 1 0 0,0 0-1 0 0,1 0 1 0 0,-1-1 42 0 0,1 1 1 0 0,-1 0-1 0 0,0 0 0 0 0,0 0 1 0 0,1 0-1 0 0,-1 0 0 0 0,0 0 1 0 0,1 0-1 0 0,-1 0 0 0 0,0 0 1 0 0,1 0-1 0 0,-1 0 1 0 0,0 0-1 0 0,0 0 0 0 0,1 0 1 0 0,-1 0-1 0 0,0 1 0 0 0,1-1 1 0 0,-1 0-1 0 0,0 0 0 0 0,0 0 1 0 0,1 0-1 0 0,-1 0 0 0 0,0 1 1 0 0,0-1-1 0 0,0 0 0 0 0,1 0 1 0 0,-1 0-1 0 0,0 1 0 0 0,0-1 1 0 0,0 0-1 0 0,1 0 0 0 0,-1 1 1 0 0,0-1-1 0 0,0 0 0 0 0,0 1 1 0 0,0-1-1 0 0,0 0 0 0 0,0 0 1 0 0,0 1-1 0 0,0-1 0 0 0,0 0 1 0 0,1 1-1 0 0,-1-1 1 0 0,0 2-10 0 0,0-1 0 0 0,1 0 0 0 0,-1 1 0 0 0,0-1 0 0 0,0 0 1 0 0,0 1-1 0 0,0-1 0 0 0,0 0 0 0 0,0 1 0 0 0,0 1 1 0 0,-1-1-18 0 0,1-1 0 0 0,0 1 0 0 0,1 0 0 0 0,-1 0-1 0 0,0 0 1 0 0,0-1 0 0 0,1 1 0 0 0,-1 0 0 0 0,1 0 0 0 0,0-1 0 0 0,-1 1 0 0 0,1-1 0 0 0,0 1 0 0 0,0 0 0 0 0,2 1 0 0 0,1 4 31 0 0,23 38 409 0 0,-18-32-200 0 0,0 0 0 0 0,8 20 0 0 0,-14-28-74 0 0,-1 1 0 0 0,1 0 0 0 0,0-1 0 0 0,0 0 0 0 0,1 0 0 0 0,7 9 0 0 0,-10-12-134 0 0,0-1 0 0 0,-1 1 0 0 0,1 0 0 0 0,0-1 1 0 0,-1 1-1 0 0,0 0 0 0 0,1 0 0 0 0,-1-1 0 0 0,0 3 1 0 0,2 7 349 0 0,-2-11-383 0 0,0 0-1 0 0,0 0 1 0 0,0 0-1 0 0,0 0 1 0 0,0 1-1 0 0,0-1 1 0 0,0 0-1 0 0,1 0 1 0 0,-1 0-1 0 0,0 0 1 0 0,0 0-1 0 0,0 0 1 0 0,0 0-1 0 0,0 0 1 0 0,0 0-1 0 0,0 0 1 0 0,0 0-1 0 0,0 0 0 0 0,0 0 1 0 0,0 1-1 0 0,1-1 1 0 0,-1 0-1 0 0,0 0 1 0 0,0 0-1 0 0,0 0 1 0 0,0 0-1 0 0,0 0 1 0 0,0 0-1 0 0,0 0 1 0 0,0 0-1 0 0,0 0 1 0 0,1 0-1 0 0,-1 0 1 0 0,0 0-1 0 0,0 0 1 0 0,0 0-1 0 0,0 0 1 0 0,0 0-1 0 0,0 0 1 0 0,0-1-1 0 0,0 1 1 0 0,1 0-1 0 0,-1 0 1 0 0,0 0-1 0 0,0 0 1 0 0,0 0-1 0 0,0 0 1 0 0,0 0-1 0 0,0 0 1 0 0,4-8 479 0 0,-3 0-372 0 0,1-1 0 0 0,1 1-1 0 0,-1 0 1 0 0,7-12 0 0 0,4-14 257 0 0,-11 29-271 0 0,0 0-1 0 0,1 0 1 0 0,-1 0 0 0 0,1 0-1 0 0,0 1 1 0 0,0-1-1 0 0,4-4 1 0 0,-3 4 11 0 0,0 0 1 0 0,0 0-1 0 0,4-10 1 0 0,2-2 29 0 0,-8 14-114 0 0,0-1 1 0 0,0 1 0 0 0,0 0 0 0 0,-1-1-1 0 0,1 1 1 0 0,0-5 0 0 0,1 1 114 0 0,-3 6-152 0 0,0 0-1 0 0,0 0 0 0 0,0 1 0 0 0,1-1 1 0 0,-1 0-1 0 0,0 1 0 0 0,0-1 0 0 0,0 0 1 0 0,0 0-1 0 0,0 1 0 0 0,0-1 0 0 0,0 0 0 0 0,0 0 1 0 0,-1-1-1 0 0,3-13 395 0 0,0 5-105 0 0,-2 10-243 0 0,0-11 330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42:19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3966 2504 0 0,'0'0'9870'0'0,"3"-3"-9563"0"0,14-10 4 0 0,-16 12-271 0 0,1 1 1 0 0,-1-1-1 0 0,1 0 1 0 0,-1 1-1 0 0,1 0 1 0 0,-1-1 0 0 0,1 1-1 0 0,0 0 1 0 0,-1 0-1 0 0,1 0 1 0 0,-1 0-1 0 0,1 0 1 0 0,0 0 0 0 0,-1 0-1 0 0,1 0 1 0 0,-1 1-1 0 0,1-1 1 0 0,1 1-1 0 0,3 1 71 0 0,10 1 92 0 0,0 0-1 0 0,0 0 1 0 0,0-2 0 0 0,1 0-1 0 0,-1-1 1 0 0,0 0 0 0 0,25-5-1 0 0,25-1 464 0 0,-7-1-100 0 0,-33 2-211 0 0,46-2-1 0 0,-21 4 17 0 0,-39 1-268 0 0,1 2-1 0 0,-1 0 0 0 0,1 0 1 0 0,12 3-1 0 0,-14-2 59 0 0,22 0-1 0 0,-21-1-8 0 0,21 2-1 0 0,-22-1-38 0 0,0 0-1 0 0,18-2 0 0 0,-2 0 32 0 0,-11 0-55 0 0,0 0 0 0 0,19-5-1 0 0,-9 1 6 0 0,-10 2-52 0 0,1 0 5 0 0,26-1-1 0 0,-30 3-23 0 0,0-1 1 0 0,17-3-1 0 0,-13 1 3 0 0,17-1 1 0 0,11-2 17 0 0,-33 4-27 0 0,0 1-1 0 0,23-1 0 0 0,-3-1 13 0 0,-26 3-23 0 0,0 0 0 0 0,0 0 0 0 0,0 1 0 0 0,6-1 0 0 0,59 1 47 0 0,-27-1-22 0 0,-12-3-9 0 0,-26 3-17 0 0,1 0 0 0 0,0 0 0 0 0,7 1 0 0 0,-7 0 2 0 0,1 1 0 0 0,-1-2 0 0 0,1 1 0 0 0,-1-1 0 0 0,0 0 0 0 0,0-1 0 0 0,1 0 0 0 0,-1 0 0 0 0,10-5 0 0 0,-7 3 0 0 0,0 1 0 0 0,0 0 0 0 0,0 1 0 0 0,1 0 0 0 0,12-1 0 0 0,223-4 361 0 0,-238 7-346 0 0,-1 1 0 0 0,16 3 0 0 0,-18-3-18 0 0,-1 0 0 0 0,1 0 1 0 0,0-1-1 0 0,0 1 1 0 0,0-1-1 0 0,0 0 0 0 0,0 0 1 0 0,0-1-1 0 0,6-1 1 0 0,24-7 7 0 0,-15 3-1 0 0,23-4 0 0 0,-20 6-11 0 0,33-9 0 0 0,-16 7 0 0 0,-1 0 7 0 0,-8 1 2 0 0,-22 4 10 0 0,1-1 0 0 0,-1 2-1 0 0,1-1 1 0 0,13 2 0 0 0,18-1 57 0 0,-24-4-16 0 0,4 0 30 0 0,14 3 65 0 0,-21 0-122 0 0,1 1 1 0 0,-1 0 0 0 0,0 1-1 0 0,21 4 1 0 0,12 3-5 0 0,-39-6-28 0 0,1-1-1 0 0,0 0 0 0 0,0 0 0 0 0,-1-1 1 0 0,1 0-1 0 0,13-2 0 0 0,-14 2 0 0 0,12-2-9 0 0,0 2 0 0 0,19 2 0 0 0,-22-2-7 0 0,29-1 0 0 0,7-1-7 0 0,-7 0 11 0 0,-20 0 8 0 0,24-2 4 0 0,65-13 0 0 0,-85 15 5 0 0,-25 2-3 0 0,0 0 0 0 0,1 0 0 0 0,-1-1 0 0 0,1 1-1 0 0,6-3 1 0 0,6-2 9 0 0,-1 2-1 0 0,2 0 1 0 0,27-1-1 0 0,21-2 20 0 0,8-2 12 0 0,-68 7-37 0 0,0 0 0 0 0,0 1 0 0 0,0 0-1 0 0,9 1 1 0 0,19-1 9 0 0,-9-1 7 0 0,0 0 0 0 0,32 4 0 0 0,-26 5-12 0 0,-9-4-9 0 0,-20-3 0 0 0,1 0 0 0 0,-1-1 0 0 0,1 1 0 0 0,6 0 0 0 0,36 1-46 0 0,23 5-45 0 0,-32-5 69 0 0,18-2-55 0 0,-31-1 39 0 0,0 1-1 0 0,34 5 0 0 0,-28-1 35 0 0,56 2 0 0 0,41-2-12 0 0,-16-1 16 0 0,156-7-8 0 0,-137 1 8 0 0,60-7-17 0 0,-89 2 10 0 0,42 5-18 0 0,38 2-41 0 0,-95 2 35 0 0,65-6-47 0 0,27 0 24 0 0,-60-1 45 0 0,-80 3 8 0 0,265-30 1 0 0,-295 32 0 0 0,125-8 0 0 0,-20 2 0 0 0,35-10 0 0 0,58-5 0 0 0,28-3 0 0 0,-160 16 0 0 0,25-7 0 0 0,-56 8 0 0 0,-14 5 0 0 0,-21 2 0 0 0,0 0 0 0 0,0 0 0 0 0,0 0 0 0 0,10-4 0 0 0,28-9 0 0 0,67-12 0 0 0,-62 16 0 0 0,146-32 0 0 0,-83 22 0 0 0,-46 10 0 0 0,29-9 0 0 0,102-24 0 0 0,-104 24-8 0 0,-76 15 6 0 0,52-11-20 0 0,-15-9 6 0 0,-49 21 12 0 0,0-1 0 0 0,12-7-1 0 0,-7 3 2 0 0,-9 6 4 0 0,1-1-1 0 0,-1 0 0 0 0,0 0 1 0 0,0 0-1 0 0,0 0 0 0 0,0-1 1 0 0,0 1-1 0 0,-1-1 0 0 0,1 1 1 0 0,-1-1-1 0 0,0 0 0 0 0,0 0 1 0 0,1-4-1 0 0,3-9 4 0 0,6-33 1 0 0,-8 28-3 0 0,6-23 29 0 0,-3 0-1 0 0,1-47 1 0 0,-5-17 35 0 0,-3 35-17 0 0,0 25-16 0 0,-9-299 267 0 0,3 163-112 0 0,-1-15 22 0 0,6 175-178 0 0,-9-110 158 0 0,4 70-38 0 0,3-93 1 0 0,16-65 193 0 0,-3 89-85 0 0,-6 61-103 0 0,4-89 148 0 0,-8 53-68 0 0,-3 83-94 0 0,-8-40 0 0 0,4 35-62 0 0,-2-24 35 0 0,3-1 0 0 0,0-76 0 0 0,5 103-67 0 0,1 14-3 0 0,-1 0 1 0 0,3-16-1 0 0,-1 27-41 0 0,1 1-1 0 0,-1-1 1 0 0,0 1 0 0 0,1-1-1 0 0,4-5 1 0 0,0-2 1 0 0,1-4 3 0 0,7-14 24 0 0,-13 28-32 0 0,0-1-1 0 0,0 0 1 0 0,1 0 0 0 0,-1 1-1 0 0,0-1 1 0 0,1 1 0 0 0,0-1 0 0 0,-1 1-1 0 0,1-1 1 0 0,0 1 0 0 0,3-2-1 0 0,73-37-1 0 0,-56 31 1 0 0,1 1-1 0 0,26-7 1 0 0,42-9 16 0 0,26-7 14 0 0,3 11-10 0 0,92-20 22 0 0,-186 33-26 0 0,50-4 0 0 0,24 5-6 0 0,96 2 8 0 0,-143 3-11 0 0,51-4 29 0 0,-1 2-15 0 0,-24 3-9 0 0,41 0 3 0 0,-48 2-10 0 0,98-2-11575 0 0,-170-1 11323 0 0,0 0 0 0 0,0 1 0 0 0,0-1 0 0 0,-1 0 0 0 0,1 0-1 0 0,0 1 1 0 0,0-1 0 0 0,0 0 0 0 0,0 1 0 0 0,-1-1 0 0 0,1 0 0 0 0,0 1-1 0 0,-1-1 1 0 0,1 1 0 0 0,0-1 0 0 0,-1 0 0 0 0,0 0 0 0 0,-1-1 51 0 0,0-1 0 0 0,0 0 1 0 0,0 0-1 0 0,1 0 0 0 0,-1 0 0 0 0,1-1 1 0 0,0 1-1 0 0,-2-4 0 0 0,2 3 223 0 0,0 1 0 0 0,0 0 0 0 0,0-1 0 0 0,-1 1 1 0 0,1 0-1 0 0,-1 0 0 0 0,0 0 0 0 0,-3-3 0 0 0,5 4 371 0 0,-1 0 0 0 0,1 0 0 0 0,-1 0 0 0 0,1 0 0 0 0,0 1 0 0 0,0-1 0 0 0,-1 0 0 0 0,1 0 0 0 0,1 0 0 0 0,-1 0 0 0 0,0-2 0 0 0,1-3 2457 0 0,64 8 978 0 0,-64-1-3805 0 0,0 0 0 0 0,0 1 0 0 0,0-1 0 0 0,0 0 0 0 0,0 1 0 0 0,0-1 0 0 0,0 1 0 0 0,0-1 0 0 0,0 1 0 0 0,1 0 0 0 0,-2 0 8 0 0,1-1 0 0 0,0 1 0 0 0,-1-1 0 0 0,1 1 0 0 0,0-1 1 0 0,-1 0-1 0 0,1 1 0 0 0,0-1 0 0 0,-1 0 0 0 0,1 0 0 0 0,0 1 0 0 0,-1-1 0 0 0,1 0 0 0 0,0 0 0 0 0,0 0 0 0 0,-1 0 1 0 0,1 0-1 0 0,0 0 0 0 0,0 0 0 0 0,-1 0 0 0 0,1 0 0 0 0,1-1 0 0 0,-3 18 371 0 0,-3-7-320 0 0,-1 0 1 0 0,0-1-1 0 0,-11 16 0 0 0,-3 6 64 0 0,-5 12 95 0 0,-15 31 289 0 0,34-66-417 0 0,4-7-98 0 0,1 0-1 0 0,-1-1 1 0 0,0 1-1 0 0,1 0 1 0 0,0-1 0 0 0,-1 1-1 0 0,1 0 1 0 0,-1 0-1 0 0,1 0 1 0 0,0-1 0 0 0,0 1-1 0 0,-1 0 1 0 0,1 0-1 0 0,0 2 380 0 0,0-25-22 0 0,-3-122 40 0 0,3 37 867 0 0,15 110-1196 0 0,13-3-15 0 0,-26 0-68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42:22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3122 8840 0 0,'-12'6'38'0'0,"6"-2"-11"0"0,-3 2 12 0 0,1 5 594 0 0,7-9-461 0 0,0-1-1 0 0,0 0 0 0 0,0 1 1 0 0,0-1-1 0 0,0 0 1 0 0,0 0-1 0 0,0 0 0 0 0,-3 2 1 0 0,0 3 1071 0 0,4-6-1199 0 0,0 0 0 0 0,0 1 1 0 0,0-1-1 0 0,0 0 0 0 0,0 0 1 0 0,0 1-1 0 0,0-1 0 0 0,-1 0 1 0 0,1 0-1 0 0,0 1 0 0 0,0-1 1 0 0,0 0-1 0 0,0 0 0 0 0,-1 1 1 0 0,1-1-1 0 0,0 0 0 0 0,0 0 1 0 0,-1 0-1 0 0,1 1 0 0 0,0-1 1 0 0,0 0-1 0 0,-1 0 0 0 0,-24 5 1239 0 0,25-5-1247 0 0,-1 0 0 0 0,1 0 1 0 0,0 1-1 0 0,0-1 0 0 0,0 0 1 0 0,0 1-1 0 0,0-1 0 0 0,0 0 0 0 0,0 1 1 0 0,0-1-1 0 0,0 0 0 0 0,0 1 1 0 0,0-1-1 0 0,0 0 0 0 0,0 0 0 0 0,0 1 1 0 0,0-1-1 0 0,0 0 0 0 0,0 1 0 0 0,0-1 1 0 0,0 0-1 0 0,0 1 0 0 0,0-1 1 0 0,1 0-1 0 0,-1 0 0 0 0,0 1 0 0 0,0-1 1 0 0,0 0-1 0 0,1 1 0 0 0,-1-1 1 0 0,0 0-1 0 0,0 0 0 0 0,0 0 0 0 0,1 1 1 0 0,-1-1-1 0 0,0 0 0 0 0,1 0 1 0 0,20 8 558 0 0,8-5-293 0 0,-8 0 13 0 0,35 0-1 0 0,-24 1-67 0 0,-26-3-182 0 0,1 0 1 0 0,-1 0-1 0 0,10-1 0 0 0,12-2 114 0 0,23-1 154 0 0,-4 0 6 0 0,-2-1 11 0 0,-34 4-249 0 0,0-1-1 0 0,13-3 0 0 0,16-1 97 0 0,97-6 393 0 0,-14 5-122 0 0,-74 4-312 0 0,42 1 165 0 0,72-7 188 0 0,-105 1-374 0 0,204-33 302 0 0,-194 28-329 0 0,20-6 0 0 0,-50 11-52 0 0,60-3 0 0 0,-16 2 4 0 0,41 0 23 0 0,-23 3-13 0 0,10-2 7 0 0,11-1-2 0 0,148-7 60 0 0,-182 13-94 0 0,84-12 18 0 0,-67 5-28 0 0,90-1 23 0 0,-25 4-7 0 0,-122 4-38 0 0,31-6 3 0 0,18-1 4 0 0,101 10 27 0 0,-125 0-26 0 0,57-6 18 0 0,-34 0-5 0 0,-48 3-15 0 0,-16 0 13 0 0,54 4 1 0 0,-28 7-1 0 0,-30-4 3 0 0,38 2 0 0 0,71-14 69 0 0,7 2 22 0 0,-115 6-99 0 0,3-1 20 0 0,-1 3-1 0 0,42 7 1 0 0,-29-1 22 0 0,75 5-1 0 0,-32-14-2 0 0,-53 0-49 0 0,-24-1-7 0 0,1 1 0 0 0,0 0 0 0 0,12 2 0 0 0,-10 0-1 0 0,-1 0 0 0 0,1-2 0 0 0,-1 1-1 0 0,1-1 1 0 0,12-2 0 0 0,26 0 6 0 0,-9 1-6 0 0,20 2 3 0 0,14 2 0 0 0,-33-2-10 0 0,-19 0 0 0 0,1-2 0 0 0,23-2 0 0 0,-29-1-2 0 0,-14 3 2 0 0,0 0 0 0 0,0 0 0 0 0,0 0 0 0 0,8 0 0 0 0,-4 0-3 0 0,-1 1 0 0 0,13-4 0 0 0,15-2-15 0 0,24-3-4 0 0,40-1-5 0 0,-59 11 18 0 0,10-2-5 0 0,133-21 5 0 0,-82 8 7 0 0,20 9 4 0 0,-27 1 0 0 0,-17 1 3 0 0,20-2 4 0 0,48-5 23 0 0,51 11 9 0 0,-54-9 13 0 0,-15 0 0 0 0,-40 3-20 0 0,-52 3-13 0 0,0 0 0 0 0,37 4 0 0 0,-34 2-2 0 0,73-1 0 0 0,-45-6-8 0 0,65-5 12 0 0,77-1-21 0 0,-191 9 0 0 0,18 5 1 0 0,13-1-3 0 0,-47-4 2 0 0,13 1-3 0 0,0-1 0 0 0,0-1 0 0 0,0 0 0 0 0,-1-1 1 0 0,1-1-1 0 0,15-4 0 0 0,-23 5 1 0 0,1 1 0 0 0,0 0 0 0 0,-1 0-1 0 0,1 0 1 0 0,9 1 0 0 0,-8 0-2 0 0,0 0 1 0 0,-1-1-1 0 0,15-3 0 0 0,-13 3-18 0 0,0 0 0 0 0,0 0-1 0 0,0 0 1 0 0,18 3 0 0 0,-3-2-10 0 0,-8-3 4 0 0,3 0-22 0 0,2-10 48 0 0,-14 8 2 0 0,-4 3 0 0 0,0 0 1 0 0,0-1-1 0 0,0 0 0 0 0,0 1 0 0 0,0-1 0 0 0,0 0 0 0 0,-1-1 0 0 0,0 1 0 0 0,1 0 1 0 0,-1-1-1 0 0,-1 1 0 0 0,3-5 0 0 0,1-6 2 0 0,7-29 0 0 0,-7 24-1 0 0,30-133 41 0 0,-17 72-3 0 0,-13 52-7 0 0,2-47 1 0 0,-4 34-10 0 0,-1 10 33 0 0,-5-60 0 0 0,-12-31 109 0 0,7 63-98 0 0,-11-81 63 0 0,5 68-90 0 0,-1 1-10 0 0,9 39-14 0 0,-14-41 0 0 0,8 32 7 0 0,-35-108 12 0 0,37 122-24 0 0,-22-46-1 0 0,7 17-1 0 0,-9-25 0 0 0,-39-104 24 0 0,39 96-30 0 0,-23-41 0 0 0,22 56 1 0 0,-16-33 9 0 0,41 82-11 0 0,1-1 1 0 0,-8-35-1 0 0,-36-177 62 0 0,26 127-8 0 0,23 94-55 0 0,0-3 1 0 0,1 1 1 0 0,-1-31-1 0 0,4-2-3 0 0,0 51-6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21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412 71 7328 0 0,'-18'2'0'0'0,"5"0"1"0"0,-2-1 1 0 0,5 0 0 0 0,-5 1 2 0 0,13-2-2 0 0,0 0 0 0 0,1 1-1 0 0,-1-1 1 0 0,1 0 0 0 0,0 0 0 0 0,-1 0 0 0 0,1 0 0 0 0,-1 0 0 0 0,1 0 0 0 0,-1 0 0 0 0,1 0 0 0 0,-1 0 0 0 0,1-1 0 0 0,0 1 0 0 0,-1-1-1 0 0,1 1 1 0 0,-1-1 0 0 0,1 0 0 0 0,0 1 0 0 0,-2-3 0 0 0,-1 0 67 0 0,4 3-67 0 0,-1 0-1 0 0,1-1 1 0 0,0 1 0 0 0,0 0-1 0 0,0 0 1 0 0,0 0 0 0 0,-1 0-1 0 0,1 0 1 0 0,0-1 0 0 0,0 1-1 0 0,0 0 1 0 0,0 0 0 0 0,0 0 0 0 0,0-1-1 0 0,0 1 1 0 0,0 0 0 0 0,0 0-1 0 0,0 0 1 0 0,0-1 0 0 0,0 1-1 0 0,-1 0 1 0 0,1 0 0 0 0,1 0-1 0 0,-1-1 1 0 0,0 1 0 0 0,0 0-1 0 0,0 0 1 0 0,0-1 0 0 0,0 1-1 0 0,0 0 1 0 0,0 0 0 0 0,1-16 187 0 0,-8 9-104 0 0,-5-11-28 0 0,4 4 56 0 0,3 11-2 0 0,5 3-100 0 0,-1 0 0 0 0,1 0 0 0 0,0 0 0 0 0,0 0-1 0 0,0 0 1 0 0,-1 0 0 0 0,1 0 0 0 0,0-1 0 0 0,0 1 0 0 0,0 0-1 0 0,0 0 1 0 0,-1 0 0 0 0,1 0 0 0 0,0 0 0 0 0,0 0-1 0 0,0-1 1 0 0,0 1 0 0 0,0 0 0 0 0,-1 0 0 0 0,1 0-1 0 0,0 0 1 0 0,0-1 0 0 0,0 1 0 0 0,0 0 0 0 0,0 0-1 0 0,0 0 1 0 0,0-1 0 0 0,0 1 0 0 0,0 0 0 0 0,0-1 358 0 0,-2 1-314 0 0,1 0-9 0 0,0 0 0 0 0,0 0-1 0 0,0 0 1 0 0,-1 0 0 0 0,1 0 0 0 0,0 0 0 0 0,0 0 0 0 0,0 0 0 0 0,-1 0 0 0 0,1 1 0 0 0,0-1 0 0 0,0 0 0 0 0,0 1 0 0 0,0-1-1 0 0,0 1 1 0 0,0 0 0 0 0,0-1 0 0 0,0 1 0 0 0,0 0 0 0 0,0-1 0 0 0,0 1 0 0 0,0 0 0 0 0,0 0 0 0 0,0 1 0 0 0,-1 0 97 0 0,0 0 1 0 0,-1 0 0 0 0,1-1 0 0 0,0 1 0 0 0,-1-1-1 0 0,-3 3 1 0 0,-9 5 1360 0 0,14-8-1380 0 0,0 0-1 0 0,-1 0 0 0 0,1 0 0 0 0,0-1 1 0 0,-1 1-1 0 0,1 0 0 0 0,-1-1 1 0 0,1 1-1 0 0,-1-1 0 0 0,1 0 0 0 0,-1 1 1 0 0,1-1-1 0 0,-1 0 0 0 0,1 0 1 0 0,-1 0-1 0 0,-2 0 0 0 0,3 0-51 0 0,0 1 0 0 0,0-1-1 0 0,0 1 1 0 0,0-1 0 0 0,0 1 0 0 0,0 0-1 0 0,0-1 1 0 0,0 1 0 0 0,0 0 0 0 0,0 0-1 0 0,0-1 1 0 0,0 1 0 0 0,0 0 0 0 0,0 1-1 0 0,-13 17 672 0 0,12-17-621 0 0,-4 8 152 0 0,2-5-130 0 0,0 1 0 0 0,0-1 0 0 0,0 1 0 0 0,-9 7 0 0 0,0-5 121 0 0,-5 6 90 0 0,3-7-187 0 0,13-6-145 0 0,0 0 0 0 0,1-1 0 0 0,-1 1 0 0 0,0 0 0 0 0,0 0 0 0 0,1 0 1 0 0,-1 0-1 0 0,-1 2 0 0 0,0-1-9 0 0,1 0 0 0 0,0 0 0 0 0,0 0 1 0 0,0 0-1 0 0,0 0 0 0 0,0 1 0 0 0,1-1 1 0 0,-1 1-1 0 0,1-1 0 0 0,-1 1 0 0 0,1-1 0 0 0,0 1 1 0 0,0 0-1 0 0,0 0 0 0 0,0 0 0 0 0,1-1 1 0 0,-1 7-1 0 0,-3-2 10 0 0,3-6-23 0 0,1-1 1 0 0,0 1-1 0 0,-1-1 1 0 0,1 0-1 0 0,0 1 1 0 0,-1-1-1 0 0,1 1 1 0 0,0-1-1 0 0,-1 1 1 0 0,1-1-1 0 0,0 1 1 0 0,0 0-1 0 0,0-1 1 0 0,0 1-1 0 0,-1 0 1 0 0,1 7 18 0 0,-1-1 0 0 0,-2 14 0 0 0,1-14 45 0 0,1 1 0 0 0,-1 13-1 0 0,1-9 457 0 0,1-9-498 0 0,0-1 1 0 0,-1 1-1 0 0,1-1 1 0 0,0 1-1 0 0,0-1 1 0 0,0 1-1 0 0,0-1 1 0 0,1 1-1 0 0,-1-1 1 0 0,1 0-1 0 0,0 1 0 0 0,-1-1 1 0 0,1 0-1 0 0,0 1 1 0 0,3 3-1 0 0,-4-4 23 0 0,0 0 0 0 0,1 0 0 0 0,-1 1 0 0 0,0-1-1 0 0,0 0 1 0 0,0 0 0 0 0,-1 3 0 0 0,1-1-5 0 0,8 38 161 0 0,-8-33-193 0 0,-1-8-6 0 0,1 1 1 0 0,0-1 0 0 0,0 1-1 0 0,0 0 1 0 0,0-1 0 0 0,0 1-1 0 0,0 0 1 0 0,0-1-1 0 0,1 1 1 0 0,-1 0 0 0 0,1-1-1 0 0,-1 1 1 0 0,1-1 0 0 0,0 1-1 0 0,-1-1 1 0 0,2 2-1 0 0,3 13 36 0 0,0-6-34 0 0,4 4-1 0 0,-8-12-3 0 0,0-1 0 0 0,0 0 0 0 0,0 1-1 0 0,0-1 1 0 0,-1 1 0 0 0,1-1 0 0 0,0 1 0 0 0,-1-1-1 0 0,1 1 1 0 0,-1 1 0 0 0,5 9 5 0 0,1 3 3 0 0,-5-14-9 0 0,-1-1 0 0 0,0 1 0 0 0,0 0 0 0 0,1-1 0 0 0,-1 1 0 0 0,1-1 0 0 0,-1 1 0 0 0,1-1 0 0 0,-1 1 0 0 0,0-1 0 0 0,1 1 0 0 0,0-1 0 0 0,-1 0 0 0 0,1 1 0 0 0,-1-1 0 0 0,1 0 0 0 0,-1 1 0 0 0,1-1 0 0 0,0 0 0 0 0,-1 0 0 0 0,1 0 0 0 0,0 1 0 0 0,0-1 0 0 0,-1 1 0 0 0,1-1 0 0 0,-1 1-1 0 0,0-1 1 0 0,1 1 0 0 0,-1 0 0 0 0,0-1-1 0 0,0 1 1 0 0,1-1 0 0 0,-1 1 0 0 0,0 0-1 0 0,0-1 1 0 0,0 1 0 0 0,0 0 0 0 0,0 0 0 0 0,0 1-1 0 0,0-1 1 0 0,0 0-1 0 0,1 0 1 0 0,-1 1 0 0 0,0-1-1 0 0,1 0 1 0 0,-1 0-1 0 0,1 0 1 0 0,-1 0 0 0 0,2 2-1 0 0,-1-2-7 0 0,5 6-74 0 0,-6-7 81 0 0,0 0-1 0 0,0 0 1 0 0,0 0 0 0 0,0 0-1 0 0,0 0 1 0 0,1 1-1 0 0,-1-1 1 0 0,0 0-1 0 0,0 0 1 0 0,0 0 0 0 0,0 0-1 0 0,0 0 1 0 0,0 0-1 0 0,1 0 1 0 0,-1 0-1 0 0,0 0 1 0 0,0 0-1 0 0,0 0 1 0 0,0 1 0 0 0,0-1-1 0 0,1 0 1 0 0,-1 0-1 0 0,0 0 1 0 0,0 0-1 0 0,0 0 1 0 0,0 0-1 0 0,1 0 1 0 0,-1 0 0 0 0,0-1-1 0 0,0 1 1 0 0,0 0-1 0 0,0 0 1 0 0,0 0-1 0 0,1 0 1 0 0,-1 0 0 0 0,0 0-1 0 0,0 0 1 0 0,0 0-1 0 0,0 0 1 0 0,0 0-1 0 0,0 0 1 0 0,1 0-1 0 0,-1-1 1 0 0,-1 2-22 0 0,1 0 0 0 0,0 0-1 0 0,0 0 1 0 0,-1 0 0 0 0,1 0 0 0 0,0 0-1 0 0,0 0 1 0 0,0 0 0 0 0,0 0 0 0 0,0 0 0 0 0,0 0-1 0 0,0 0 1 0 0,0 0 0 0 0,0 0 0 0 0,1 0-1 0 0,-1 0 1 0 0,0 0 0 0 0,1-1 0 0 0,-1 1 0 0 0,1 2-1 0 0,12 13-255 0 0,-11-14 256 0 0,-1-1-1 0 0,0 1 1 0 0,0-1-1 0 0,0 1 1 0 0,0-1-1 0 0,-1 1 1 0 0,2 2-1 0 0,1 2-58 0 0,2-1-80 0 0,-5-4 163 0 0,1-1-1 0 0,-1 0 1 0 0,0 0-1 0 0,1 1 1 0 0,-1-1 0 0 0,0 1-1 0 0,1-1 1 0 0,-1 0-1 0 0,0 1 1 0 0,1-1 0 0 0,-1 1-1 0 0,0-1 1 0 0,0 1 0 0 0,1-1-1 0 0,-1 1 1 0 0,0-1-1 0 0,0 1 1 0 0,0-1 0 0 0,0 1-1 0 0,0-1 1 0 0,1 1-1 0 0,-1-1 1 0 0,0 1 0 0 0,0-1-1 0 0,0 1 1 0 0,-1 0-1 0 0,2-1 9 0 0,-1 1-1 0 0,1-1 0 0 0,-1 0 0 0 0,1 0 0 0 0,-1 0 0 0 0,0 1 0 0 0,1-1 1 0 0,-1 0-1 0 0,1 0 0 0 0,-1 0 0 0 0,1 0 0 0 0,-1 0 0 0 0,1 0 0 0 0,-1 0 1 0 0,1 0-1 0 0,-1 0 0 0 0,1 0 0 0 0,-1 0 0 0 0,2-1 0 0 0,6 2 69 0 0,-4 4-66 0 0,-4-4-10 0 0,1-1 1 0 0,-1 1-1 0 0,1 0 1 0 0,-1-1-1 0 0,0 1 1 0 0,1-1-1 0 0,-1 1 0 0 0,0 0 1 0 0,1-1-1 0 0,-1 1 1 0 0,0 0-1 0 0,0-1 0 0 0,0 1 1 0 0,0 0-1 0 0,0 1 1 0 0,0-2 2 0 0,2 1-9 0 0,-1 0 0 0 0,1 0 1 0 0,-1 0-1 0 0,0 0 1 0 0,0 1-1 0 0,0-1 0 0 0,1 0 1 0 0,0 3-1 0 0,2 0-5 0 0,-2-1 0 0 0,-1-2 1 0 0,0 0 0 0 0,0 0 0 0 0,0 0 0 0 0,0 0 0 0 0,0 0 0 0 0,1 0 0 0 0,-1 0 0 0 0,0 0 0 0 0,1 0 0 0 0,-1 0 0 0 0,0-1 0 0 0,1 1 0 0 0,-1-1 0 0 0,1 1 0 0 0,2 0 0 0 0,1 2-7 0 0,-4-3 15 0 0,-1 1 0 0 0,1-1-1 0 0,-1 1 1 0 0,1-1 0 0 0,-1 0 0 0 0,1 1-1 0 0,-1-1 1 0 0,1 0 0 0 0,0 1 0 0 0,-1-1-1 0 0,1 0 1 0 0,0 0 0 0 0,-1 1 0 0 0,1-1-1 0 0,0 0 1 0 0,-1 0 0 0 0,1 0 0 0 0,0 0-1 0 0,40 0 77 0 0,-26 16-62 0 0,-7-10-35 0 0,-8-6 22 0 0,0 0-1 0 0,0 0 0 0 0,0 1 0 0 0,0-1 1 0 0,0 0-1 0 0,0 0 0 0 0,1 0 0 0 0,-1 1 1 0 0,0-1-1 0 0,0 0 0 0 0,0 0 0 0 0,1 0 1 0 0,-1 0-1 0 0,0 0 0 0 0,0 0 1 0 0,0 1-1 0 0,1-1 0 0 0,-1 0 0 0 0,0 0 1 0 0,0 0-1 0 0,1 0 0 0 0,-1 0 0 0 0,0 0 1 0 0,0 0-1 0 0,1 0 0 0 0,-1 0 0 0 0,0 0 1 0 0,0 0-1 0 0,0 0 0 0 0,1 0 0 0 0,-1 0 1 0 0,0 0-1 0 0,0 0 0 0 0,1-1 0 0 0,15 9-87 0 0,-15-8 88 0 0,1 0-5 0 0,-1 0 0 0 0,1 0 0 0 0,0 0-1 0 0,-1 0 1 0 0,1 0 0 0 0,0 0 0 0 0,-1 0 0 0 0,1 0-1 0 0,0 1 1 0 0,-1-1 0 0 0,1 1 0 0 0,0-1 0 0 0,-1 1-1 0 0,1 0 1 0 0,-1 0 0 0 0,1-1 0 0 0,-1 1-1 0 0,1 0 1 0 0,-1 0 0 0 0,0 1 0 0 0,0-1 0 0 0,2 2-1 0 0,-2-3 13 0 0,1 1-1 0 0,-1 0 0 0 0,0-1 1 0 0,1 1-1 0 0,-1 0 0 0 0,0-1 0 0 0,1 0 1 0 0,-1 1-1 0 0,0-1 0 0 0,1 0 1 0 0,-1 0-1 0 0,1 0 0 0 0,1 0 0 0 0,25 0 139 0 0,-15-1-106 0 0,14 1 115 0 0,-27 0-68 0 0,15 1-511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25.9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435 61 8240 0 0,'0'0'381'0'0,"-3"-1"-192"0"0,-11-5 82 0 0,14 6-212 0 0,0 0 1 0 0,0-1-1 0 0,-1 1 0 0 0,1 0 1 0 0,0 0-1 0 0,0 0 0 0 0,-1 0 1 0 0,1 0-1 0 0,0-1 0 0 0,0 1 1 0 0,0 0-1 0 0,-1 0 0 0 0,1-1 1 0 0,0 1-1 0 0,0 0 0 0 0,0 0 1 0 0,0 0-1 0 0,0-1 0 0 0,-1 1 1 0 0,1 0-1 0 0,0 0 1 0 0,0-1-1 0 0,0 1 0 0 0,0 0 1 0 0,0-1-1 0 0,0 1 0 0 0,-2-4 819 0 0,0 2-504 0 0,-1 0 1 0 0,1 0-1 0 0,0 0 0 0 0,0 0 1 0 0,-3-3-1 0 0,3 3-265 0 0,1 0 0 0 0,-1 1 0 0 0,1-1 1 0 0,-1 1-1 0 0,0-1 0 0 0,1 1 0 0 0,-1 0 0 0 0,0-1 0 0 0,0 1 0 0 0,-3-1 1 0 0,-7-3 241 0 0,10 4-272 0 0,0 0-1 0 0,0 0 1 0 0,-1 0 0 0 0,1 0 0 0 0,0 1 0 0 0,-4-1 0 0 0,5 1-59 0 0,0 0 1 0 0,0 0 0 0 0,-1 0-1 0 0,1 0 1 0 0,0 0-1 0 0,0 1 1 0 0,0-1-1 0 0,0 0 1 0 0,0 1-1 0 0,0-1 1 0 0,0 1-1 0 0,0-1 1 0 0,0 1-1 0 0,0 0 1 0 0,0-1-1 0 0,1 1 1 0 0,-1 0-1 0 0,-1 1 1 0 0,1-1 6 0 0,-1 0 1 0 0,0 0 0 0 0,1 0-1 0 0,-1 0 1 0 0,0 0 0 0 0,1-1-1 0 0,-1 1 1 0 0,0 0 0 0 0,0-1-1 0 0,0 1 1 0 0,1-1 0 0 0,-1 0-1 0 0,0 1 1 0 0,0-1 0 0 0,0 0-1 0 0,0 0 1 0 0,-2-1 0 0 0,2 1-2 0 0,0 0 1 0 0,-1 0-1 0 0,1 0 1 0 0,0 0-1 0 0,-1 1 1 0 0,1-1-1 0 0,0 0 1 0 0,0 1-1 0 0,0 0 1 0 0,-1 0 0 0 0,1-1-1 0 0,0 1 1 0 0,-2 2-1 0 0,-3 2 110 0 0,0-1-1 0 0,-1 0 0 0 0,-7 3 1 0 0,10-5-70 0 0,0 0 1 0 0,0 1-1 0 0,1-1 1 0 0,-1 1-1 0 0,1 0 1 0 0,0 0-1 0 0,0 0 1 0 0,0 0-1 0 0,-5 6 1 0 0,6-5 1 0 0,-1-1 0 0 0,1 1 0 0 0,-1-1 1 0 0,0 0-1 0 0,-1 0 0 0 0,1 0 0 0 0,0 0 1 0 0,-6 2-1 0 0,-8 5 254 0 0,12-5-175 0 0,0 0 1 0 0,0 0 0 0 0,0 1 0 0 0,-8 11-1 0 0,0 0 89 0 0,3-5 121 0 0,-16 23 0 0 0,26-33-332 0 0,1 0 0 0 0,-1 0 0 0 0,0 0 0 0 0,0 0 0 0 0,1 0 0 0 0,-1 0 1 0 0,1 0-1 0 0,-1 0 0 0 0,1 4 0 0 0,-3 10 92 0 0,1-6-25 0 0,0 0 0 0 0,1 0 0 0 0,0 0-1 0 0,0 0 1 0 0,1 0 0 0 0,1 11 0 0 0,0 5-15 0 0,-1-12-9 0 0,0-1 0 0 0,-1 1 0 0 0,-3 13 0 0 0,3-20-38 0 0,0-1 0 0 0,1 0 1 0 0,0 0-1 0 0,0 1 0 0 0,1-1 1 0 0,1 8-1 0 0,1 14 60 0 0,9 67 76 0 0,-8-69-116 0 0,-1-9-18 0 0,0-3 5 0 0,-2 0 0 0 0,1 18 0 0 0,-2-21-10 0 0,0-3-11 0 0,0 0-1 0 0,0 0 1 0 0,1 0 0 0 0,-1 0-1 0 0,2 0 1 0 0,-1 0-1 0 0,6 14 1 0 0,1-2 0 0 0,-7-16-8 0 0,0 1 0 0 0,1-1 0 0 0,0 0 0 0 0,0 0 0 0 0,0 0 0 0 0,0-1 0 0 0,1 1 0 0 0,5 6 0 0 0,-5-7-2 0 0,-1 0 0 0 0,0 1 0 0 0,0-1 0 0 0,0 0 1 0 0,3 8-1 0 0,-3-7 1 0 0,0 0 0 0 0,0 0 1 0 0,1 0-1 0 0,2 4 0 0 0,0-2 18 0 0,1 0 0 0 0,-1-1 0 0 0,1 1 0 0 0,0-1-1 0 0,1-1 1 0 0,-1 1 0 0 0,8 3 0 0 0,-9-5 3 0 0,0 1 0 0 0,0-1 0 0 0,0 1 0 0 0,-1 0 0 0 0,1 1 0 0 0,4 6 1 0 0,-4-6 25 0 0,0 1 1 0 0,0-1-1 0 0,10 7 1 0 0,-14-11-44 0 0,0 0 1 0 0,1 1-1 0 0,-1-1 1 0 0,0 0-1 0 0,0 0 1 0 0,0 1-1 0 0,0-1 1 0 0,1 2 0 0 0,-2-2 1 0 0,1 0 0 0 0,-1 0 1 0 0,1 1-1 0 0,0-1 0 0 0,0 0 1 0 0,0 0-1 0 0,0-1 0 0 0,0 1 1 0 0,0 0-1 0 0,0 0 0 0 0,0 0 1 0 0,0-1-1 0 0,0 1 0 0 0,2 1 1 0 0,64 32 180 0 0,-38-19-111 0 0,-8-7 9 0 0,-7-15-3 0 0,-10 8-76 0 0,8-2 79 0 0,-12 1-90 0 0,1 0 0 0 0,-1 0 0 0 0,0 0 0 0 0,1 0 0 0 0,-1 0 0 0 0,0 0 1 0 0,0 0-1 0 0,1 0 0 0 0,-1 0 0 0 0,0 0 0 0 0,0-1 0 0 0,1 1 0 0 0,-1 0 0 0 0,0 0 0 0 0,0 0 0 0 0,0 0 0 0 0,1-1 0 0 0,-1 1 0 0 0,0 0 0 0 0,0 0 0 0 0,0 0 0 0 0,1-1 0 0 0,-1 1 0 0 0,0 0 0 0 0,0 0 1 0 0,0-1-1 0 0,0 1 0 0 0,0 0 0 0 0,0-1 0 0 0,0 1 0 0 0,0 0 0 0 0,0 0 0 0 0,0-1 0 0 0,1 1 1 0 0,-1 1 0 0 0,0-1 0 0 0,0 1 1 0 0,1-1-1 0 0,-1 0 0 0 0,0 1 0 0 0,0-1 0 0 0,1 0 1 0 0,-1 0-1 0 0,0 1 0 0 0,1-1 0 0 0,-1 0 0 0 0,0 0 1 0 0,1 1-1 0 0,-1-1 0 0 0,1 0 0 0 0,-1 0 0 0 0,0 0 0 0 0,1 0 1 0 0,-1 0-1 0 0,1 0 0 0 0,-1 0 0 0 0,0 1 0 0 0,1-1 1 0 0,0 0-1 0 0,-1 0-1 0 0,0 0 1 0 0,1 0-1 0 0,-1 0 1 0 0,0 0-1 0 0,1 0 1 0 0,-1 0-1 0 0,0 0 1 0 0,1 0 0 0 0,-1 0-1 0 0,0 0 1 0 0,1 0-1 0 0,-1 0 1 0 0,0 0-1 0 0,0 0 1 0 0,1 0-1 0 0,-1-1 1 0 0,0 1-1 0 0,1 0 1 0 0,-1 0-1 0 0,0 0 1 0 0,0 0-1 0 0,1-1 1 0 0,-1 1-1 0 0,0 0 1 0 0,0 0-1 0 0,1 0 1 0 0,-1-1-1 0 0,0 1 1 0 0,0 0-1 0 0,0 0 1 0 0,1-1-1 0 0,-1 1 1 0 0,0 0-1 0 0,0 0 1 0 0,0-1 0 0 0,0 1-1 0 0,0-1 1 0 0,0 1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11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19 14672 0 0,'0'0'3274'0'0,"4"-3"-2877"0"0,13-9-37 0 0,-16 11-318 0 0,1 1 0 0 0,-1-1-1 0 0,0 1 1 0 0,0-1-1 0 0,1 1 1 0 0,-1 0 0 0 0,0 0-1 0 0,1 0 1 0 0,-1 0-1 0 0,0 0 1 0 0,1 0 0 0 0,-1 0-1 0 0,0 0 1 0 0,0 0 0 0 0,1 1-1 0 0,-1-1 1 0 0,0 0-1 0 0,0 1 1 0 0,1-1 0 0 0,-1 1-1 0 0,2 1 1 0 0,5 1 113 0 0,16 1 172 0 0,-20-4-288 0 0,-1 0 0 0 0,1 1 0 0 0,-1-1 0 0 0,1 1-1 0 0,-1 0 1 0 0,0-1 0 0 0,1 2 0 0 0,-1-1 0 0 0,0 0 0 0 0,0 1 0 0 0,0-1 0 0 0,0 1 0 0 0,5 4 0 0 0,-2-1 77 0 0,-6-5-106 0 0,0 0-1 0 0,1 1 0 0 0,-1-1 0 0 0,1 0 0 0 0,-1 0 1 0 0,0 1-1 0 0,1-1 0 0 0,-1 0 0 0 0,0 1 0 0 0,1-1 1 0 0,-1 1-1 0 0,0-1 0 0 0,0 0 0 0 0,1 1 0 0 0,-1-1 1 0 0,0 1-1 0 0,0-1 0 0 0,0 0 0 0 0,0 1 0 0 0,0-1 1 0 0,1 1-1 0 0,-1-1 0 0 0,0 1 0 0 0,0-1 0 0 0,0 1 1 0 0,0-1-1 0 0,0 1 0 0 0,0-1 0 0 0,-1 1 0 0 0,1-1 1 0 0,0 1-1 0 0,0-1 0 0 0,0 0 0 0 0,0 1 1 0 0,0-1-1 0 0,-1 1 0 0 0,1-1 0 0 0,0 1 0 0 0,0-1 1 0 0,-1 0-1 0 0,1 1 0 0 0,0-1 0 0 0,-1 1 0 0 0,-5 12 128 0 0,5-11-128 0 0,0 0 0 0 0,0 0 0 0 0,1 0 0 0 0,-1 0 0 0 0,0-1 0 0 0,-1 1 0 0 0,1 0 0 0 0,0-1 0 0 0,0 1 0 0 0,-1-1 0 0 0,1 1 0 0 0,-1-1 0 0 0,-1 2 0 0 0,-8 4 23 0 0,0-1 0 0 0,-15 7 0 0 0,-10-1 55 0 0,35-12-78 0 0,0 0 0 0 0,0 1 1 0 0,-1-1-1 0 0,1 0 1 0 0,0 1-1 0 0,0-1 0 0 0,0 1 1 0 0,0-1-1 0 0,0 1 1 0 0,0-1-1 0 0,0 1 0 0 0,-1 1 1 0 0,2-2-7 0 0,0 1 1 0 0,-1-1-1 0 0,1 1 1 0 0,0-1 0 0 0,0 1-1 0 0,0-1 1 0 0,0 1-1 0 0,0-1 1 0 0,0 1-1 0 0,0-1 1 0 0,0 1 0 0 0,0-1-1 0 0,0 1 1 0 0,0-1-1 0 0,0 1 1 0 0,0-1-1 0 0,0 1 1 0 0,1-1-1 0 0,-1 1 1 0 0,0-1 0 0 0,0 1-1 0 0,1-1 1 0 0,-1 1-1 0 0,0-1 1 0 0,0 0-1 0 0,1 1 1 0 0,-1-1-1 0 0,1 1 1 0 0,1 0 6 0 0,0-1 0 0 0,0 0-1 0 0,0 1 1 0 0,0-1 0 0 0,0 0 0 0 0,1 0-1 0 0,-1 0 1 0 0,3-1 0 0 0,0 1 9 0 0,3 0-2 0 0,-1 1 1 0 0,1 0-1 0 0,-1 0 1 0 0,1 1-1 0 0,-1 0 1 0 0,9 3 0 0 0,40 22 137 0 0,-54-26-146 0 0,-1 0 0 0 0,0 0 0 0 0,0 1 0 0 0,0-1 0 0 0,0 0 0 0 0,0 1 0 0 0,0-1 0 0 0,0 1 0 0 0,0-1 0 0 0,-1 1 0 0 0,1 0-1 0 0,0-1 1 0 0,-1 1 0 0 0,1 3 0 0 0,0-2 22 0 0,0 1 0 0 0,-1-1 0 0 0,1 0 0 0 0,-1 1 0 0 0,0-1 0 0 0,-1 7 0 0 0,0-7-16 0 0,0-1 0 0 0,0 1-1 0 0,0-1 1 0 0,0 0 0 0 0,0 1 0 0 0,-1-1-1 0 0,1 0 1 0 0,-1 0 0 0 0,0 0 0 0 0,1 0-1 0 0,-1 0 1 0 0,0 0 0 0 0,0 0 0 0 0,0-1 0 0 0,-1 1-1 0 0,1-1 1 0 0,0 1 0 0 0,-1-1 0 0 0,-3 2-1 0 0,-5 1 38 0 0,0 0 0 0 0,-22 5 0 0 0,7-8 20 0 0,6 0-18 0 0,14-1-31 0 0,0 0-1 0 0,0 0 1 0 0,1 0-1 0 0,-1 0 1 0 0,0-1-1 0 0,0 0 1 0 0,0 0-1 0 0,-8-4 1 0 0,10 3 14 0 0,5 1 214 0 0,0-1 74 0 0,-1 1-237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28.9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1296 0 0,'0'0'0'0'0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0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30 110 5624 0 0,'-3'-3'369'0'0,"-12"-8"6"0"0,15 11-323 0 0,0 0-1 0 0,0-1 1 0 0,0 1 0 0 0,0 0-1 0 0,0 0 1 0 0,0 0 0 0 0,0 0 0 0 0,0 0-1 0 0,0 0 1 0 0,0 0 0 0 0,0 0 0 0 0,0-1-1 0 0,-1 1 1 0 0,1 0 0 0 0,0 0 0 0 0,0 0-1 0 0,0 0 1 0 0,0 0 0 0 0,0 0 0 0 0,0 0-1 0 0,0 0 1 0 0,0 0 0 0 0,-1 0-1 0 0,1 0 1 0 0,0 0 0 0 0,0 0 0 0 0,0 0-1 0 0,0 0 1 0 0,0 0 0 0 0,0 0 0 0 0,-1 0-1 0 0,1 0 1 0 0,0 0 0 0 0,0 0 0 0 0,0 0-1 0 0,0 0 1 0 0,0 0 0 0 0,0 0 0 0 0,0 0-1 0 0,-1 0 1 0 0,1 0 0 0 0,0 0-1 0 0,0 0 1 0 0,0 0 0 0 0,0 0 0 0 0,0 0-1 0 0,0 0 1 0 0,0 0 0 0 0,0 1 0 0 0,-1-1-1 0 0,1 0 1 0 0,0 0 0 0 0,0 0 0 0 0,0 0-1 0 0,0 0 1 0 0,0 0 0 0 0,0 0 0 0 0,0 0-1 0 0,0 1 1 0 0,0-1 0 0 0,0 0-1 0 0,4 11 1537 0 0,10 14-703 0 0,88 119 924 0 0,-96-138-1615 0 0,0 0 1 0 0,11 9-1 0 0,5 4 319 0 0,-10-10 221 0 0,-9-8 192 0 0,-6-6-537 0 0,-47-51 170 0 0,17 21-386 0 0,27 30-131 0 0,0-1 0 0 0,0 1 0 0 0,-8-5 0 0 0,9 7-25 0 0,1 0 0 0 0,0 0 0 0 0,0 0 0 0 0,1 0-1 0 0,-1-1 1 0 0,1 1 0 0 0,-1-1 0 0 0,1 0 0 0 0,0 0 0 0 0,-3-6-1 0 0,-25-66 304 0 0,31 75-307 0 0,0-1 0 0 0,-1 1 0 0 0,1-1 0 0 0,0 1-1 0 0,0-1 1 0 0,0 1 0 0 0,0-1 0 0 0,0 1-1 0 0,0 0 1 0 0,1-1 0 0 0,-1 1 0 0 0,0-1-1 0 0,1 1 1 0 0,-1-1 0 0 0,1 1 0 0 0,-1 0 0 0 0,1-1-1 0 0,0 1 1 0 0,1-2 0 0 0,4-12 217 0 0,-5 13-213 0 0,1 0 1 0 0,-1-1 0 0 0,0 1-1 0 0,1 0 1 0 0,-1 0-1 0 0,1 1 1 0 0,-1-1-1 0 0,1 0 1 0 0,0 0 0 0 0,0 1-1 0 0,0-1 1 0 0,0 1-1 0 0,0 0 1 0 0,0-1 0 0 0,0 1-1 0 0,1 0 1 0 0,-1 0-1 0 0,0 1 1 0 0,3-2 0 0 0,3 0 29 0 0,1 0 0 0 0,-1 0 0 0 0,0 0 0 0 0,11 1 1 0 0,61-2 493 0 0,-80 3-516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1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38 141 12160 0 0,'0'0'296'0'0,"11"8"1592"0"0,24-20-715 0 0,-27 10-1110 0 0,1-1 0 0 0,-1 0 0 0 0,0 0-1 0 0,10-6 1 0 0,-16 8-47 0 0,0 0 0 0 0,-1 0 0 0 0,1 0 0 0 0,-1-1 0 0 0,1 1-1 0 0,-1-1 1 0 0,1 1 0 0 0,-1-1 0 0 0,0 0 0 0 0,1 1 0 0 0,-1-1 0 0 0,0 0 0 0 0,0 0 0 0 0,-1 0 0 0 0,1 1 0 0 0,0-1-1 0 0,0 0 1 0 0,-1 0 0 0 0,1 0 0 0 0,-1-1 0 0 0,0 1 0 0 0,0-3 0 0 0,0 2-8 0 0,1 0 30 0 0,-1 1-1 0 0,-1-1 1 0 0,1 0 0 0 0,0 1 0 0 0,0-1 0 0 0,-1 1-1 0 0,0-1 1 0 0,0-2 0 0 0,0 3-23 0 0,0 1 0 0 0,0-1 0 0 0,1 1-1 0 0,-1 0 1 0 0,0-1 0 0 0,0 1 0 0 0,0 0 0 0 0,0 0 0 0 0,0 0 0 0 0,0 0 0 0 0,-1 0 0 0 0,1 0-1 0 0,0 0 1 0 0,-1 0 0 0 0,1 0 0 0 0,0 1 0 0 0,-1-1 0 0 0,1 1 0 0 0,-3-2 0 0 0,2 2-11 0 0,-12-7 64 0 0,6 3 24 0 0,-1 1 0 0 0,-10-4-1 0 0,16 7-61 0 0,1-1-1 0 0,0 1 1 0 0,-1-1-1 0 0,1 1 0 0 0,-1 0 1 0 0,1 0-1 0 0,-1 0 1 0 0,1 0-1 0 0,0 1 0 0 0,-1-1 1 0 0,1 0-1 0 0,-1 1 1 0 0,-2 1-1 0 0,3-1-2 0 0,-1 1 0 0 0,1-1 0 0 0,0 1 0 0 0,0-1 0 0 0,0 1 0 0 0,0 0 0 0 0,0 0 0 0 0,0 0 0 0 0,0 0 0 0 0,0 0 0 0 0,1 1 0 0 0,-1-1 0 0 0,1 0-1 0 0,0 1 1 0 0,0-1 0 0 0,0 1 0 0 0,0 0 0 0 0,-1 3 0 0 0,-1 5 37 0 0,1 0 0 0 0,0 0-1 0 0,0 12 1 0 0,2-17-39 0 0,0 0-1 0 0,0 0 1 0 0,1 0 0 0 0,0 0 0 0 0,0 0-1 0 0,0 0 1 0 0,1 0 0 0 0,0-1 0 0 0,0 1-1 0 0,0-1 1 0 0,5 9 0 0 0,1-2 38 0 0,0 1 1 0 0,1-1-1 0 0,14 14 0 0 0,-20-24-53 0 0,-1 0-1 0 0,1 0 0 0 0,-1 0 1 0 0,1 0-1 0 0,0-1 0 0 0,-1 1 1 0 0,1-1-1 0 0,0 1 0 0 0,0-1 0 0 0,0 0 1 0 0,0 0-1 0 0,0-1 0 0 0,0 1 1 0 0,1-1-1 0 0,-1 1 0 0 0,0-1 1 0 0,0 0-1 0 0,0 0 0 0 0,0-1 1 0 0,1 1-1 0 0,-1-1 0 0 0,0 1 1 0 0,3-2-1 0 0,-1 1 3 0 0,-1-1 1 0 0,0 1-1 0 0,0-1 1 0 0,1 0-1 0 0,-1 0 1 0 0,0 0-1 0 0,-1 0 0 0 0,1-1 1 0 0,0 0-1 0 0,-1 0 1 0 0,1 0-1 0 0,-1 0 1 0 0,0 0-1 0 0,0-1 1 0 0,4-6-1 0 0,20-24 69 0 0,-25 30-73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1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92 14168 0 0,'2'5'281'0'0,"0"0"-156"0"0,0 1 1 0 0,0 0-1 0 0,1-1 0 0 0,0 0 1 0 0,0 1-1 0 0,7 8 0 0 0,75 72 1860 0 0,-59-65-1457 0 0,-21-17-424 0 0,1 0 0 0 0,0 1 0 0 0,-1 0-1 0 0,0 0 1 0 0,6 9 0 0 0,6 4 79 0 0,-14-16-134 0 0,0 1-1 0 0,0 0 1 0 0,0 0 0 0 0,4 6 0 0 0,-7-3 77 0 0,0-3-94 0 0</inkml:trace>
  <inkml:trace contextRef="#ctx0" brushRef="#br0" timeOffset="1">113 213 9440 0 0,'-2'-2'19'0'0,"1"-1"1"0"0,-1 1 0 0 0,1-1 0 0 0,-1 1 0 0 0,0 0-1 0 0,0-1 1 0 0,0 1 0 0 0,0 0 0 0 0,-4-3-1 0 0,-11-12 189 0 0,15 15-132 0 0,0 0 1 0 0,0-1-1 0 0,0 1 0 0 0,0 1 1 0 0,0-1-1 0 0,-5-3 0 0 0,-7-5 682 0 0,13 8-681 0 0,0 1 0 0 0,0 0 0 0 0,0 0 0 0 0,0-1 0 0 0,0 1 0 0 0,0 0 0 0 0,0-1 0 0 0,1 1 0 0 0,-1-1 0 0 0,0 0 0 0 0,1 1 0 0 0,-1-1 0 0 0,1 1 0 0 0,0-1-1 0 0,-1 0 1 0 0,1-2 0 0 0,0-1 14 0 0,1 1 0 0 0,0 0 0 0 0,0-1-1 0 0,2-6 1 0 0,2-10 187 0 0,-4 17-238 0 0,0 1 0 0 0,1-1 0 0 0,-1 0 0 0 0,1 1 0 0 0,-1-1 0 0 0,1 1 0 0 0,0 0 0 0 0,0 0 0 0 0,1 0 0 0 0,-1 0 0 0 0,1 0 0 0 0,-1 0 0 0 0,1 1 0 0 0,0-1 0 0 0,0 1 0 0 0,0-1 0 0 0,0 1 0 0 0,1 0 0 0 0,-1 1 0 0 0,1-1 0 0 0,-1 0 0 0 0,6-1 0 0 0,-6 3 21 0 0,-1 0 0 0 0,0 1 0 0 0,1-1 1 0 0,-1 0-1 0 0,0 1 0 0 0,1-1 0 0 0,-1 1 0 0 0,0 0 1 0 0,4 1-1 0 0,-5-1-50 0 0,-1-1 0 0 0,1 0 1 0 0,-1 1-1 0 0,0-1 0 0 0,1 0 0 0 0,-1 1 0 0 0,0-1 1 0 0,1 1-1 0 0,-1-1 0 0 0,0 0 0 0 0,0 1 0 0 0,1-1 1 0 0,-1 1-1 0 0,0-1 0 0 0,0 1 0 0 0,0-1 1 0 0,0 1-1 0 0,0-1 0 0 0,0 1 0 0 0,1-1 0 0 0,-1 1 1 0 0,0-1-1 0 0,-1 1 0 0 0,2 4 55 0 0,4 10 100 0 0,-4-11-112 0 0,1 0-1 0 0,-1-1 0 0 0,0 1 1 0 0,0 0-1 0 0,-1 0 0 0 0,1 0 1 0 0,-1 0-1 0 0,1 0 0 0 0,-1 0 1 0 0,-1 4-1 0 0,-2 8 218 0 0,-1 1 0 0 0,0-1 0 0 0,-10 23 0 0 0,11-29-65 0 0,3-9-184 0 0,0 0-1 0 0,0-1 0 0 0,0 1 0 0 0,0 0 1 0 0,0-1-1 0 0,0 1 0 0 0,0 0 0 0 0,-1-1 1 0 0,1 1-1 0 0,0 0 0 0 0,-1-1 1 0 0,1 1-1 0 0,0-1 0 0 0,-1 1 0 0 0,1-1 1 0 0,0 1-1 0 0,-1-1 0 0 0,1 1 0 0 0,-1-1 1 0 0,1 1-1 0 0,-1-1 0 0 0,1 1 0 0 0,-1-1 1 0 0,0 0-1 0 0,1 1 0 0 0,-1-1 0 0 0,1 0 1 0 0,-1 0-1 0 0,0 1 0 0 0,1-1 0 0 0,-1 0 1 0 0,0 0-1 0 0,0 0 0 0 0,0 0 336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1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13 162 11952 0 0,'0'-1'116'0'0,"1"0"1"0"0,0 0 0 0 0,-1 0-1 0 0,1 0 1 0 0,0 0 0 0 0,0 0-1 0 0,0 0 1 0 0,0 0-1 0 0,0 1 1 0 0,0-1 0 0 0,0 0-1 0 0,0 1 1 0 0,1-2 0 0 0,0 2 62 0 0,-1-1-1 0 0,1 0 1 0 0,0 0 0 0 0,-1-1 0 0 0,0 1 0 0 0,1 0 0 0 0,1-3 0 0 0,14-16 44 0 0,-13 17-207 0 0,-1-1 0 0 0,0 1 1 0 0,0-1-1 0 0,0 0 0 0 0,-1 0 0 0 0,1 0 1 0 0,1-4-1 0 0,-2 4-3 0 0,-1-1 0 0 0,1 1 0 0 0,-1 0 0 0 0,1-9 0 0 0,-2 12-5 0 0,0-1 0 0 0,0 1 1 0 0,0-1-1 0 0,0 1 0 0 0,0 0 0 0 0,-1-1 1 0 0,1 1-1 0 0,0-1 0 0 0,-1 1 0 0 0,1 0 0 0 0,-1-1 1 0 0,0 1-1 0 0,1 0 0 0 0,-1-1 0 0 0,0 1 1 0 0,0 0-1 0 0,0 0 0 0 0,-1-2 0 0 0,-2-4 45 0 0,4 7-43 0 0,0-1 0 0 0,0 0-1 0 0,-1 1 1 0 0,1-1 0 0 0,0 0 0 0 0,-1 1 0 0 0,1-1 0 0 0,0 0-1 0 0,-1 1 1 0 0,1-1 0 0 0,-1 1 0 0 0,1-1 0 0 0,-1 1 0 0 0,1-1-1 0 0,-1 1 1 0 0,1 0 0 0 0,-1-1 0 0 0,0 1 0 0 0,0-1 0 0 0,-7-2 63 0 0,7 2-55 0 0,0 1 1 0 0,-1-1-1 0 0,1 0 0 0 0,0 1 0 0 0,0-1 1 0 0,0 1-1 0 0,-1 0 0 0 0,1-1 0 0 0,0 1 1 0 0,0 0-1 0 0,-1 0 0 0 0,1 0 0 0 0,0 0 1 0 0,0 0-1 0 0,-1 0 0 0 0,1 0 0 0 0,0 0 1 0 0,-1 1-1 0 0,1-1 0 0 0,0 0 0 0 0,0 1 1 0 0,-2 0-1 0 0,-1 2 63 0 0,1 0 1 0 0,-1 0 0 0 0,1 0-1 0 0,-3 5 1 0 0,5-7-69 0 0,0 1 1 0 0,0-1 0 0 0,0 0 0 0 0,0 1-1 0 0,1-1 1 0 0,-1 0 0 0 0,0 1 0 0 0,1-1-1 0 0,0 1 1 0 0,-1-1 0 0 0,1 1 0 0 0,0-1-1 0 0,-1 1 1 0 0,1-1 0 0 0,0 1-1 0 0,1 2 1 0 0,-1 0 24 0 0,2 2 9 0 0,-2 0 0 0 0,1 0 0 0 0,0-1 0 0 0,-1 1 0 0 0,-1 8 0 0 0,1-6 6 0 0,-1-1 0 0 0,1 1 0 0 0,1-1 0 0 0,-1 1 0 0 0,1-1 0 0 0,1 1 0 0 0,-1-1 1 0 0,1 0-1 0 0,0 0 0 0 0,1 0 0 0 0,0 0 0 0 0,0 0 0 0 0,8 12 0 0 0,-10-17-18 0 0,1 1 0 0 0,0-1 1 0 0,0 0-1 0 0,0 0 0 0 0,0 1 0 0 0,0-1 1 0 0,1 0-1 0 0,-1-1 0 0 0,0 1 0 0 0,1 0 1 0 0,0-1-1 0 0,-1 1 0 0 0,1-1 0 0 0,0 0 1 0 0,0 0-1 0 0,0 0 0 0 0,5 1 0 0 0,-4-2 8 0 0,0 1-1 0 0,0-1 0 0 0,0 0 0 0 0,0 0 0 0 0,0 0 1 0 0,0 0-1 0 0,0-1 0 0 0,0 0 0 0 0,0 0 0 0 0,0 0 0 0 0,-1 0 1 0 0,1 0-1 0 0,5-3 0 0 0,-5 1-11 0 0,0 1-1 0 0,0 0 0 0 0,0-1 1 0 0,0 0-1 0 0,-1 0 1 0 0,1 0-1 0 0,-1 0 1 0 0,0 0-1 0 0,0-1 1 0 0,0 0-1 0 0,0 1 0 0 0,-1-1 1 0 0,0 0-1 0 0,1 0 1 0 0,-1-1-1 0 0,-1 1 1 0 0,1 0-1 0 0,-1-1 1 0 0,1 1-1 0 0,-1-1 1 0 0,0 1-1 0 0,-1-1 0 0 0,1 1 1 0 0,-1-7-1 0 0,0-23 81 0 0,0 22-62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2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47 11152 0 0,'0'0'1'0'0,"-1"0"1"0"0,1 0 0 0 0,-1 0 0 0 0,1 0 0 0 0,0 0 0 0 0,-1-1-1 0 0,1 1 1 0 0,-1 0 0 0 0,1 0 0 0 0,0-1 0 0 0,-1 1-1 0 0,1 0 1 0 0,0 0 0 0 0,-1-1 0 0 0,1 1 0 0 0,0 0-1 0 0,-1-1 1 0 0,1 1 0 0 0,0-1 0 0 0,0 1 0 0 0,-1 0-1 0 0,1-1 1 0 0,0 1 0 0 0,0-1 0 0 0,-1 0 0 0 0,-2-14 140 0 0,2 11-58 0 0,-6-16 2113 0 0,21 32-1011 0 0,82 90-281 0 0,-93-99-866 0 0,1-1-1 0 0,-1 1 1 0 0,0-1 0 0 0,1 0 0 0 0,-1 0-1 0 0,1 0 1 0 0,0-1 0 0 0,-1 1 0 0 0,1-1 0 0 0,0 0-1 0 0,0 0 1 0 0,5 1 0 0 0,3 1 128 0 0,-10-3-136 0 0,-1 1 0 0 0,1 0 0 0 0,0-1 0 0 0,-1 1 0 0 0,1 0 0 0 0,-1 0 0 0 0,0 0 0 0 0,1 0 0 0 0,1 2 0 0 0,-1 0 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2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0 288 12056 0 0,'1'-3'69'0'0,"-1"0"1"0"0,1 0 0 0 0,0 0 0 0 0,0 0 0 0 0,0 0-1 0 0,0 0 1 0 0,0 1 0 0 0,1-1 0 0 0,1-3 0 0 0,18-24 816 0 0,-5 12-216 0 0,21-19 0 0 0,-8 8-170 0 0,5-4-119 0 0,-34 33-379 0 0,0 0 0 0 0,0 0 0 0 0,0 0-1 0 0,1 0 1 0 0,-1-1 0 0 0,0 1 0 0 0,0 0 0 0 0,0 0 0 0 0,0 0 0 0 0,0 0 0 0 0,1 0 0 0 0,-1 0 0 0 0,0-1 0 0 0,0 1-1 0 0,0 0 1 0 0,0 0 0 0 0,1 0 0 0 0,-1 0 0 0 0,0 0 0 0 0,0 0 0 0 0,0 0 0 0 0,1 0 0 0 0,-1 0 0 0 0,0 0 0 0 0,0 0-1 0 0,0 0 1 0 0,1 0 0 0 0,-1 0 0 0 0,0 0 0 0 0,0 0 0 0 0,0 0 0 0 0,1 0 0 0 0,-1 0 0 0 0,0 0 0 0 0,0 0 0 0 0,0 0-1 0 0,0 0 1 0 0,1 0 0 0 0,-1 1 0 0 0,0-1 0 0 0,0 0 0 0 0,4 9 108 0 0,1-1-41 0 0,6-5-58 0 0,-9-3-9 0 0,-1 1 1 0 0,1-1-1 0 0,-1 0 1 0 0,0 1-1 0 0,1-1 0 0 0,-1 0 1 0 0,0 1-1 0 0,0-1 1 0 0,1 1-1 0 0,-1 0 0 0 0,0-1 1 0 0,0 1-1 0 0,0 0 1 0 0,0 0-1 0 0,0 0 0 0 0,0 0 1 0 0,1 1-1 0 0,13 18 36 0 0,-10-13-4 0 0,0-1 0 0 0,0 0 0 0 0,0 0 0 0 0,1 0 1 0 0,6 5-1 0 0,16 13 891 0 0,-28-24-548 0 0</inkml:trace>
  <inkml:trace contextRef="#ctx0" brushRef="#br0" timeOffset="1">56 45 12664 0 0,'0'-3'0'0'0,"0"2"0"0"0,0-2 0 0 0,0-1 416 0 0,0 2-8 0 0,1 2 8 0 0,5-2 8 0 0,-2-2 200 0 0,0 1 16 0 0,0 3-16 0 0,7-4 15 0 0,5-2-391 0 0,1-1 16 0 0,2 2-8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2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4 10952 0 0,'-6'-2'547'0'0,"5"0"675"0"0,1 2-1154 0 0,1 0-1 0 0,-1 0 1 0 0,1 0-1 0 0,-1 0 1 0 0,1 0 0 0 0,-1 0-1 0 0,0 1 1 0 0,1-1 0 0 0,-1 0-1 0 0,1 0 1 0 0,-1 0 0 0 0,0 0-1 0 0,1 1 1 0 0,-1-1-1 0 0,1 0 1 0 0,-1 1 0 0 0,0-1-1 0 0,0 0 1 0 0,1 0 0 0 0,-1 1-1 0 0,0-1 1 0 0,1 0-1 0 0,-1 1 1 0 0,0-1 0 0 0,0 1-1 0 0,0-1 1 0 0,1 0 0 0 0,-1 2-1 0 0,9 10 204 0 0,1 0-1 0 0,0 0 1 0 0,16 14 0 0 0,-12-12 117 0 0,19 24 0 0 0,-5-1 757 0 0,-27-36-1075 0 0,0 1-1 0 0,0-1 0 0 0,-1 1 1 0 0,1-1-1 0 0,-1 1 1 0 0,1-1-1 0 0,-1 1 0 0 0,1-1 1 0 0,-1 1-1 0 0,0 0 1 0 0,0 2-1 0 0,0-3-22 0 0,0 1 1 0 0,0-1-1 0 0,0 0 0 0 0,0 0 1 0 0,0 1-1 0 0,1-1 0 0 0,-1 0 1 0 0,0 0-1 0 0,1 1 0 0 0,-1-1 1 0 0,1 0-1 0 0,-1 0 0 0 0,1 0 1 0 0,-1 0-1 0 0,1 0 0 0 0,0 0 0 0 0,0 0 1 0 0,1 1-1 0 0,4 4 301 0 0,-6-6-187 0 0</inkml:trace>
  <inkml:trace contextRef="#ctx0" brushRef="#br0" timeOffset="1">57 128 13968 0 0,'0'0'0'0'0,"0"1"0"0"0,0 3 344 0 0,0 0 8 0 0,3-1 0 0 0,-2-3 8 0 0,-1-3 96 0 0,0 2 0 0 0,3 1 7 0 0,4-3-7 0 0,-2 2-160 0 0,5-3 8 0 0,-2-1-8 0 0,4-4 8 0 0,3-3-216 0 0,-2-3 8 0 0,-5 2-8 0 0</inkml:trace>
  <inkml:trace contextRef="#ctx0" brushRef="#br0" timeOffset="2">190 33 11048 0 0,'-9'-5'347'0'0,"3"1"510"0"0,14 2-149 0 0,-8 2-632 0 0,1 0 0 0 0,-1 0 0 0 0,1 0 0 0 0,-1 0 1 0 0,1 0-1 0 0,0 0 0 0 0,-1 0 0 0 0,1 0 0 0 0,-1 1 0 0 0,1-1 1 0 0,-1 0-1 0 0,0 0 0 0 0,1 1 0 0 0,-1-1 0 0 0,1 0 1 0 0,-1 1-1 0 0,1-1 0 0 0,-1 0 0 0 0,0 1 0 0 0,1-1 0 0 0,-1 1 1 0 0,0-1-1 0 0,1 0 0 0 0,-1 1 0 0 0,0-1 0 0 0,0 1 1 0 0,1-1-1 0 0,-1 1 0 0 0,0-1 0 0 0,0 1 0 0 0,0-1 0 0 0,0 1 1 0 0,0 0-1 0 0,0-1 0 0 0,0 2 0 0 0,3 5 674 0 0,28 27 373 0 0,3 0 271 0 0,-32-32-1262 0 0,-2-2-10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3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1 153 14464 0 0,'0'-1'0'0'0,"0"-2"0"0"0,4-5 0 0 0,-4-1 264 0 0,2 3 0 0 0,5 2-8 0 0,-2-2 16 0 0,2-1 56 0 0,-3 0 16 0 0,-1 3-17 0 0,1 3 17 0 0,3-2-216 0 0,-2 0 0 0 0,-1 2-8 0 0</inkml:trace>
  <inkml:trace contextRef="#ctx0" brushRef="#br0" timeOffset="1">104 66 11552 0 0,'7'25'238'0'0,"-4"-13"329"0"0,7 21-1 0 0,-9-30-477 0 0,1 1-1 0 0,0-1 1 0 0,0 1 0 0 0,0-1 0 0 0,0 0-1 0 0,1 0 1 0 0,-1 0 0 0 0,1 0 0 0 0,5 4-1 0 0,-7-5-8 0 0,1-1-1 0 0,-1 0 1 0 0,1 0-1 0 0,-1-1 1 0 0,1 1-1 0 0,0 0 1 0 0,-1 0-1 0 0,1-1 0 0 0,0 1 1 0 0,-1-1-1 0 0,1 1 1 0 0,0-1-1 0 0,0 0 1 0 0,0 0-1 0 0,-1 0 1 0 0,1 0-1 0 0,0 0 1 0 0,0 0-1 0 0,0 0 1 0 0,-1-1-1 0 0,1 1 1 0 0,0-1-1 0 0,0 1 0 0 0,-1-1 1 0 0,1 0-1 0 0,0 1 1 0 0,-1-1-1 0 0,1 0 1 0 0,-1 0-1 0 0,1 0 1 0 0,1-2-1 0 0,0 0-18 0 0,0 0 0 0 0,0 0 0 0 0,0 0-1 0 0,0 0 1 0 0,0-1 0 0 0,-1 0 0 0 0,1 1 0 0 0,-1-1-1 0 0,0 0 1 0 0,0 0 0 0 0,-1 0 0 0 0,3-6-1 0 0,-2-1 155 0 0,3-21 0 0 0,-4 28-158 0 0,-1-1-1 0 0,0 0 1 0 0,0 0-1 0 0,0 1 0 0 0,-1-1 1 0 0,0 0-1 0 0,-1-5 1 0 0,1 8-31 0 0,0 1 0 0 0,0-1 0 0 0,0 1 0 0 0,0-1 0 0 0,0 1 0 0 0,0 0 0 0 0,0-1 0 0 0,-1 1 0 0 0,1 0 0 0 0,0 0 0 0 0,-1 0 0 0 0,1 0 1 0 0,-1 0-1 0 0,-3-2 0 0 0,1 1 39 0 0,-1 0 1 0 0,0 0-1 0 0,-8-2 1 0 0,10 4-46 0 0,1-1 0 0 0,-1 1 0 0 0,1 0 0 0 0,-1 0 0 0 0,1 0 0 0 0,-1 0 0 0 0,1 0 0 0 0,-1 0 0 0 0,1 0 0 0 0,-1 1 0 0 0,1-1 0 0 0,0 1 0 0 0,-1 0 0 0 0,1 0-1 0 0,0 0 1 0 0,-1 0 0 0 0,1 0 0 0 0,0 0 0 0 0,0 1 0 0 0,0-1 0 0 0,0 1 0 0 0,0-1 0 0 0,0 1 0 0 0,1 0 0 0 0,-1 0 0 0 0,-1 2 0 0 0,0 0-1 0 0,1 0 0 0 0,0 0-1 0 0,0 0 1 0 0,0 0 0 0 0,1 0-1 0 0,-1 1 1 0 0,1-1 0 0 0,0 0 0 0 0,0 1-1 0 0,1-1 1 0 0,-1 1 0 0 0,1-1 0 0 0,1 7-1 0 0,-1-9-12 0 0,0 0 0 0 0,0-1 0 0 0,1 1 0 0 0,-1 0 0 0 0,1 0 0 0 0,-1-1 0 0 0,1 1 0 0 0,0-1 0 0 0,0 1 0 0 0,0 0 0 0 0,0-1 0 0 0,0 1 0 0 0,0-1 0 0 0,0 0 0 0 0,0 1 0 0 0,1-1 0 0 0,-1 0 0 0 0,0 0 0 0 0,3 2 0 0 0,2 0 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3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5 133 12760 0 0,'2'1'83'0'0,"0"-1"0"0"0,-1 1 1 0 0,1 0-1 0 0,-1 0 0 0 0,1 0 1 0 0,-1 1-1 0 0,1-1 0 0 0,-1 0 0 0 0,0 0 1 0 0,0 1-1 0 0,0-1 0 0 0,2 3 1 0 0,6 7 447 0 0,13 20 1439 0 0,-20-34-1469 0 0,-2 3-495 0 0,0 0 1 0 0,0 0-1 0 0,0 0 0 0 0,0 0 1 0 0,0 0-1 0 0,0 0 0 0 0,0 0 1 0 0,1-1-1 0 0,-1 1 1 0 0,0 0-1 0 0,0 0 0 0 0,0 0 1 0 0,0 0-1 0 0,0 0 0 0 0,0 0 1 0 0,0 0-1 0 0,0 0 0 0 0,0 0 1 0 0,0-1-1 0 0,0 1 1 0 0,0 0-1 0 0,0 0 0 0 0,0 0 1 0 0,0 0-1 0 0,0 0 0 0 0,0 0 1 0 0,0-1-1 0 0,0 1 0 0 0,0 0 1 0 0,0 0-1 0 0,0 0 1 0 0,0 0-1 0 0,0 0 0 0 0,0 0 1 0 0,0 0-1 0 0,0-1 0 0 0,0 1 1 0 0,0 0-1 0 0,0 0 0 0 0,0 0 1 0 0,0 0-1 0 0,0 0 0 0 0,0 0 1 0 0,0 0-1 0 0,0-1 1 0 0,0 1-1 0 0,0 0 0 0 0,-1 0 1 0 0,1 0-1 0 0,0 0 0 0 0,0 0 1 0 0,0 0-1 0 0,-3-3 65 0 0,1-1 0 0 0,-1 1 0 0 0,1-1-1 0 0,0 0 1 0 0,0 1 0 0 0,-3-7 0 0 0,-3-7 21 0 0,2 6-6 0 0,1-1-1 0 0,-7-17 1 0 0,10 24-47 0 0,1-1-1 0 0,-1 0 1 0 0,1 1 0 0 0,0-1 0 0 0,0 0-1 0 0,1 0 1 0 0,0-8 0 0 0,2 11 10 0 0,-1 1-1 0 0,1 0 1 0 0,0 0 0 0 0,0 0 0 0 0,0 0 0 0 0,0 0 0 0 0,0 1 0 0 0,0-1 0 0 0,0 1-1 0 0,4-3 1 0 0,0 1 35 0 0,-5 2-68 0 0,1 0 0 0 0,-1 1 1 0 0,0-1-1 0 0,1 1 0 0 0,-1 0 0 0 0,1-1 0 0 0,-1 1 0 0 0,1 0 0 0 0,-1 0 1 0 0,1 0-1 0 0,-1 0 0 0 0,1 0 0 0 0,-1 0 0 0 0,1 1 0 0 0,-1-1 1 0 0,2 1-1 0 0,9 0 85 0 0,-8-1-70 0 0,-1 0 1 0 0,1 0-1 0 0,0 1 1 0 0,0-1-1 0 0,0 1 1 0 0,-1 0-1 0 0,1 0 0 0 0,0 0 1 0 0,-1 0-1 0 0,1 1 1 0 0,-1-1-1 0 0,1 1 0 0 0,-1 0 1 0 0,0 0-1 0 0,0 1 1 0 0,0-1-1 0 0,0 0 0 0 0,0 1 1 0 0,0 0-1 0 0,-1 0 1 0 0,1 0-1 0 0,-1 0 1 0 0,0 0-1 0 0,2 4 0 0 0,14 22 297 0 0,-14-24-256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14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10448 0 0,'0'0'4328'0'0,"-2"4"-3564"0"0,1 1-474 0 0,0 1 0 0 0,0 0 1 0 0,0 0-1 0 0,0 0 1 0 0,1 0-1 0 0,0 10 1 0 0,2 2-17 0 0,-1-3 28 0 0,1-1 0 0 0,1 1 0 0 0,5 20 0 0 0,-7-32-231 0 0,6 18 596 0 0,-6-5-254 0 0,-1-15-381 0 0,0 0 0 0 0,0 1 0 0 0,0-1 0 0 0,1 0 0 0 0,-1 0 0 0 0,0 0 0 0 0,0 0 1 0 0,1 0-1 0 0,-1 0 0 0 0,1 0 0 0 0,-1 0 0 0 0,1 0 0 0 0,-1 0 0 0 0,1 0 0 0 0,0 0 0 0 0,-1-1 0 0 0,1 1 0 0 0,0 0 0 0 0,0 0 0 0 0,1 0 0 0 0,-2-1 63 0 0,1 0-62 0 0,0-1 0 0 0,-1 0 0 0 0,1 1-1 0 0,0-1 1 0 0,0 0 0 0 0,-1 1 0 0 0,1-1 0 0 0,0 1 0 0 0,0-1-1 0 0,0 1 1 0 0,0-1 0 0 0,0 1 0 0 0,0 0 0 0 0,0-1 0 0 0,0 1-1 0 0,2 0 1 0 0,1-2 41 0 0,17-9 193 0 0,-15 7-158 0 0,1 1-1 0 0,-1 0 0 0 0,1 0 0 0 0,7-2 0 0 0,-9 4-10 0 0,1 1 0 0 0,-1-1 0 0 0,0 1 0 0 0,11 1 0 0 0,1 0 805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1:34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4 156 14872 0 0,'-1'-6'77'0'0,"0"0"1"0"0,0 0 0 0 0,0-1 0 0 0,1 1 0 0 0,0 0 0 0 0,1 0 0 0 0,-1 0 0 0 0,1 0 0 0 0,0 0-1 0 0,1 0 1 0 0,2-9 0 0 0,0 2 142 0 0,-3 10-102 0 0,-1 0 0 0 0,1 0 0 0 0,0 0 0 0 0,0 0 0 0 0,0 1 0 0 0,1-1 0 0 0,-1 0 0 0 0,1 0 0 0 0,-1 1 0 0 0,1-1 0 0 0,0 1 0 0 0,3-4-1 0 0,2 0 251 0 0,-5 4-210 0 0,0 0-1 0 0,0 0 1 0 0,1 0-1 0 0,-1 1 1 0 0,0-1-1 0 0,5-2 1 0 0,-6 4-142 0 0,0 0 0 0 0,0 0-1 0 0,0 0 1 0 0,0-1 0 0 0,0 1 0 0 0,0 0 0 0 0,0 0 0 0 0,0 0 0 0 0,0 0 0 0 0,0 1 0 0 0,0-1 0 0 0,0 0 0 0 0,0 0-1 0 0,-1 1 1 0 0,1-1 0 0 0,0 0 0 0 0,0 1 0 0 0,0-1 0 0 0,0 1 0 0 0,0-1 0 0 0,-1 1 0 0 0,1-1 0 0 0,0 1 0 0 0,0 0-1 0 0,0 0 1 0 0,3 4 16 0 0,1 0-1 0 0,-2 0 1 0 0,1 0-1 0 0,0 1 1 0 0,-1-1-1 0 0,5 13 0 0 0,-6-12-9 0 0,1-1 0 0 0,0 1-1 0 0,0-1 1 0 0,0 1 0 0 0,1-1-1 0 0,-1 0 1 0 0,8 7 0 0 0,-9-11-18 0 0,-1 0 2 0 0,0 0 1 0 0,0 0-1 0 0,1 0 1 0 0,-1 0-1 0 0,0 0 1 0 0,0 0-1 0 0,0 0 0 0 0,0 0 1 0 0,0 1-1 0 0,0-1 1 0 0,-1 0-1 0 0,1 1 0 0 0,0-1 1 0 0,-1 0-1 0 0,1 1 1 0 0,-1-1-1 0 0,1 1 1 0 0,-1-1-1 0 0,0 1 0 0 0,1-1 1 0 0,-1 1-1 0 0,0 1 1 0 0,0 0 8 0 0,0-1 1 0 0,1 0-1 0 0,-1 0 0 0 0,1 0 1 0 0,0 0-1 0 0,-1 0 1 0 0,3 2-1 0 0,1 7 43 0 0,-1-3-23 0 0,-1 1-9 0 0</inkml:trace>
  <inkml:trace contextRef="#ctx0" brushRef="#br0" timeOffset="1">294 331 13968 0 0,'0'0'0'0'0,"0"2"0"0"0,0 1 992 0 0,-2-3-656 0 0,-3 0 152 0 0,1 0 8 0 0,4-3-1 0 0,0 1 9 0 0,0 0-272 0 0,0 0 240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4:28.0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96 19 10752 0 0,'0'0'697'0'0,"-3"0"-345"0"0,-12-2 27 0 0,15 2-312 0 0,0 0-1 0 0,0 0 1 0 0,0 0 0 0 0,0 0 0 0 0,0 0 0 0 0,0 0 0 0 0,0 0 0 0 0,-1 0 0 0 0,1 0-1 0 0,0 1 1 0 0,0-1 0 0 0,0 0 0 0 0,0 0 0 0 0,0 0 0 0 0,0 0 0 0 0,0 0 0 0 0,0 0-1 0 0,-1 0 1 0 0,1 0 0 0 0,0 0 0 0 0,0 0 0 0 0,0 0 0 0 0,0 0 0 0 0,0 1 0 0 0,0-1 0 0 0,0 0-1 0 0,0 0 1 0 0,0 0 0 0 0,0 0 0 0 0,0 0 0 0 0,0 0 0 0 0,0 0 0 0 0,0 0 0 0 0,0 1-1 0 0,0-1 1 0 0,0 0 0 0 0,0 0 0 0 0,0 0 0 0 0,0 0 0 0 0,0 0 0 0 0,0 0 0 0 0,0 1 0 0 0,0-1-1 0 0,0 0 1 0 0,0 0 0 0 0,0 0 0 0 0,0 0 0 0 0,0 0 0 0 0,0 0 0 0 0,0 0 0 0 0,0 0-1 0 0,0 1 1 0 0,0-1 0 0 0,0 0 0 0 0,0 0 0 0 0,0 0 0 0 0,0 0 0 0 0,1 0 0 0 0,-1 0-1 0 0,0 0 1 0 0,0 0 0 0 0,8 14 781 0 0,13 13-727 0 0,-17-23-44 0 0,0-1-1 0 0,0 0 1 0 0,0 0-1 0 0,1 0 1 0 0,-1 0-1 0 0,1-1 1 0 0,0 0-1 0 0,0 0 1 0 0,-1 0-1 0 0,11 2 1 0 0,4 2 345 0 0,-17-5-367 0 0,-1-1 0 0 0,0 1 0 0 0,0 0-1 0 0,1 0 1 0 0,-1-1 0 0 0,0 1 0 0 0,0 0-1 0 0,0 0 1 0 0,0 0 0 0 0,0 0 0 0 0,0 0-1 0 0,0 0 1 0 0,0 1 0 0 0,0-1-1 0 0,-1 0 1 0 0,1 0 0 0 0,0 1 0 0 0,-1-1-1 0 0,1 0 1 0 0,-1 1 0 0 0,0-1 0 0 0,1 1-1 0 0,-1-1 1 0 0,0 1 0 0 0,0-1 0 0 0,0 0-1 0 0,0 3 1 0 0,0-2-1 0 0,0 1 0 0 0,0 0 0 0 0,-1-1 0 0 0,1 1 0 0 0,-1-1 0 0 0,0 1 0 0 0,1-1 0 0 0,-1 1 0 0 0,-1-1 1 0 0,1 1-1 0 0,0-1 0 0 0,0 0 0 0 0,-4 4 0 0 0,-13 19 339 0 0,15-20-301 0 0,0 0 0 0 0,0-1-1 0 0,-1 1 1 0 0,0-1 0 0 0,-5 5 0 0 0,-3-4 159 0 0,11-4-172 0 0,0-1 0 0 0,0 0 0 0 0,0 0 0 0 0,0 1 0 0 0,0-1 0 0 0,0 1 0 0 0,0-1 0 0 0,0 1 0 0 0,0-1 0 0 0,0 1 1 0 0,0 0-1 0 0,0-1 0 0 0,1 1 0 0 0,-1 0 0 0 0,0 0 0 0 0,0-1 0 0 0,1 1 0 0 0,-1 0 0 0 0,0 0 0 0 0,1 0 0 0 0,-2 2 0 0 0,-11 9 596 0 0,8-3-343 0 0,-1 1-74 0 0,6-10-240 0 0,0 1 0 0 0,0-1 1 0 0,0 0-1 0 0,0 0 0 0 0,0 0 0 0 0,0 0 0 0 0,0 0 0 0 0,0 0 1 0 0,0 0-1 0 0,0 0 0 0 0,0 0 0 0 0,0 0 0 0 0,0 1 0 0 0,-1-1 1 0 0,1 0-1 0 0,0 0 0 0 0,0 0 0 0 0,0 0 0 0 0,0 0 0 0 0,0 0 1 0 0,0 0-1 0 0,0 0 0 0 0,0 0 0 0 0,0 0 0 0 0,0 0 0 0 0,-1 0 1 0 0,1 0-1 0 0,0 0 0 0 0,0 0 0 0 0,0 0 0 0 0,0 0 0 0 0,0 0 1 0 0,0 0-1 0 0,0 0 0 0 0,0 0 0 0 0,0 0 0 0 0,-1 0 1 0 0,1 0-1 0 0,0 0 0 0 0,0 0 0 0 0,0 0 0 0 0,0 0 0 0 0,0 0 1 0 0,0 0-1 0 0,0 0 0 0 0,0 0 0 0 0,0 0 0 0 0,0 0 0 0 0,-1 0 1 0 0,1 0-1 0 0,0-1 0 0 0,0 1 0 0 0,0 0 0 0 0,0 0 0 0 0,0 0 1 0 0,0 0-1 0 0,0 0 0 0 0,0 0 0 0 0,0 0 0 0 0,0 0 0 0 0,0 0 1 0 0,0 0-1 0 0,0-1 0 0 0,0 1 0 0 0,0 0 0 0 0,-16-32 230 0 0,13 21-196 0 0,0 0 0 0 0,1-1 0 0 0,1 1-1 0 0,-1-13 1 0 0,-1-13 112 0 0,1 26-99 0 0,-1 1 0 0 0,-4-12 0 0 0,3 8 11 0 0,2 10-46 0 0,1 1 1 0 0,-1-1-1 0 0,0 1 1 0 0,0-1-1 0 0,-5-5 1 0 0,4 6 4 0 0,1 0 0 0 0,0-1 0 0 0,0 1 1 0 0,0 0-1 0 0,-3-8 0 0 0,2 3 25 0 0,2 5-31 0 0,0 0 0 0 0,0 0 0 0 0,0 0 0 0 0,1 0 0 0 0,-1-5-1 0 0,1 7 27 0 0,0 1-53 0 0,1 1 0 0 0,-1-1-1 0 0,1 0 1 0 0,-1 1 0 0 0,0-1 0 0 0,1 0-1 0 0,-1 1 1 0 0,1-1 0 0 0,-1 0 0 0 0,0 1-1 0 0,1-1 1 0 0,-1 1 0 0 0,0-1 0 0 0,1 1-1 0 0,-1-1 1 0 0,0 1 0 0 0,0-1 0 0 0,1 1-1 0 0,-1 0 1 0 0,0-1 0 0 0,0 2 0 0 0,4 15 42 0 0,-3-13-39 0 0,3 8-5 0 0,-3-10 0 0 0,0 0 0 0 0,0 0 0 0 0,-1 0 0 0 0,1 0-1 0 0,0 1 1 0 0,-1 3 0 0 0,9 52-14 0 0,-9-40 8 0 0,1-3-10 0 0,4 27 0 0 0,-5-41 14 0 0,0 1 1 0 0,0-1-1 0 0,0 1 1 0 0,0-1-1 0 0,0 1 1 0 0,0-1 0 0 0,0 1-1 0 0,-1 2 1 0 0,-1 9-14 0 0,2-13 14 0 0,0 0 1 0 0,0-1-1 0 0,-1 1 0 0 0,1 0 1 0 0,0 0-1 0 0,0-1 1 0 0,-1 1-1 0 0,1 0 0 0 0,0 0 1 0 0,-1 0-1 0 0,1-1 1 0 0,0 1-1 0 0,-1 0 0 0 0,1 0 1 0 0,0 0-1 0 0,-1 0 0 0 0,1 0 1 0 0,0 0-1 0 0,-1-1 1 0 0,1 1-1 0 0,-1 0 0 0 0,1 0 1 0 0,-1 0 0 0 0,1 0-1 0 0,0 0 1 0 0,-1 0-1 0 0,1 0 1 0 0,-1 0 0 0 0,1 0-1 0 0,0 0 1 0 0,-1 0-1 0 0,1 0 1 0 0,0-1-1 0 0,-1 1 1 0 0,1 0 0 0 0,0 0-1 0 0,-1 0 1 0 0,1-1-1 0 0,0 1 1 0 0,0 0-1 0 0,-1 0 1 0 0,1-1 0 0 0,-1 0-1 0 0,2 0-7 0 0,-1-1 0 0 0,0 0 0 0 0,0 1 0 0 0,0-1-1 0 0,1 0 1 0 0,-1 1 0 0 0,1-1 0 0 0,1-2 0 0 0,0 0-23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4:39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6435 1 11760 0 0,'0'0'2249'0'0,"-4"3"-1564"0"0,-11 9 22 0 0,8-9 1523 0 0,7-3-2204 0 0,0 0 0 0 0,0 0 0 0 0,0 0 0 0 0,0 0-1 0 0,0-1 1 0 0,0 1 0 0 0,1 0 0 0 0,-1 0 0 0 0,0 0 0 0 0,0 0 0 0 0,0 0-1 0 0,0 0 1 0 0,0 0 0 0 0,0 0 0 0 0,0 0 0 0 0,0 0 0 0 0,1 0-1 0 0,-1 0 1 0 0,0 1 0 0 0,0-1 0 0 0,0 0 0 0 0,0 0 0 0 0,0 0 0 0 0,0 0-1 0 0,0 0 1 0 0,0 0 0 0 0,0 0 0 0 0,1 0 0 0 0,-1 0 0 0 0,0 0-1 0 0,0 0 1 0 0,0 0 0 0 0,0 0 0 0 0,0 0 0 0 0,0 0 0 0 0,0 1 0 0 0,0-1-1 0 0,0 0 1 0 0,0 0 0 0 0,0 0 0 0 0,0 0 0 0 0,0 0 0 0 0,0 0 0 0 0,0 0-1 0 0,0 0 1 0 0,0 1 0 0 0,2 2 183 0 0,-1 1-1 0 0,0 0 1 0 0,-1-1 0 0 0,1 1-1 0 0,-1 0 1 0 0,1 0 0 0 0,-1-1-1 0 0,-1 9 1 0 0,3 20 266 0 0,0-18-241 0 0,0 1 0 0 0,-1 0-1 0 0,0-1 1 0 0,-3 25-1 0 0,1-27 40 0 0,-1 0 0 0 0,0 0-1 0 0,-4 11 1 0 0,4-18-95 0 0,-1-1 0 0 0,1 1 0 0 0,-1-1 0 0 0,-6 8 0 0 0,-2 3 209 0 0,-4 5 160 0 0,-5 10 26 0 0,13-17-471 0 0,4-6-18 0 0,0-1-1 0 0,0 0 1 0 0,0 0 0 0 0,-1 0-1 0 0,0 0 1 0 0,-1 0 0 0 0,1-1-1 0 0,-7 6 1 0 0,6-7 9 0 0,0 0 0 0 0,-1 0 0 0 0,0-1 0 0 0,0 0 0 0 0,0 0-1 0 0,0 0 1 0 0,0-1 0 0 0,-1 0 0 0 0,-7 2 0 0 0,-33 2 704 0 0,15-5-371 0 0,17-1-322 0 0,-2 0 124 0 0,1 0 0 0 0,-33-5 0 0 0,27 1 81 0 0,11 2-145 0 0,1 0 1 0 0,-13-5-1 0 0,14 5-27 0 0,-1 0-1 0 0,0 1 0 0 0,1 0 1 0 0,-1 0-1 0 0,0 1 0 0 0,-15 2 1 0 0,-4-1 54 0 0,2-3 96 0 0,18 2-152 0 0,0-1-1 0 0,0 1 1 0 0,-12 2-1 0 0,20-2-118 0 0,-1 1 0 0 0,0-1 0 0 0,0 1 0 0 0,0 0 0 0 0,0 0 0 0 0,0 0 0 0 0,1 0 0 0 0,-1 0 0 0 0,-2 3 1 0 0,3-3-6 0 0,-1 0 1 0 0,1 0 0 0 0,-1 0-1 0 0,1 0 1 0 0,-1 0 0 0 0,1 0-1 0 0,-1 0 1 0 0,0-1 0 0 0,1 1 0 0 0,-1 0-1 0 0,0-1 1 0 0,0 1 0 0 0,1-1-1 0 0,-3 0 1 0 0,-29 1-12 0 0,27 0 0 0 0,0-1 0 0 0,0 1 0 0 0,0 1 0 0 0,1-1 0 0 0,-9 4 0 0 0,10-4 0 0 0,0 0 0 0 0,0-1 0 0 0,0 1 0 0 0,0-1 0 0 0,-1 0 0 0 0,1 0 0 0 0,-8-1 0 0 0,-5 0 0 0 0,-37-4 0 0 0,24 4 0 0 0,19 0 0 0 0,-1 1 0 0 0,1 0 0 0 0,0 0 0 0 0,0 1 0 0 0,-16 4 0 0 0,16-2 0 0 0,0 0 0 0 0,0 0 0 0 0,-1-2 0 0 0,1 1 0 0 0,-1-1 0 0 0,-15-1 0 0 0,-6 0 0 0 0,27 0 0 0 0,-1 0 0 0 0,1 0 0 0 0,0 0 0 0 0,-10-2 0 0 0,-7-1-23 0 0,0 1 0 0 0,-46 2 0 0 0,30 1-3 0 0,-66-6-137 0 0,-1 0 5 0 0,-4 0 33 0 0,-39-7 0 0 0,54 2 79 0 0,25-1 18 0 0,-1 0 15 0 0,16 3 3 0 0,11 1 5 0 0,3 2 3 0 0,24 2-1 0 0,-35-2 0 0 0,32 4 1 0 0,0-1 0 0 0,0-1 0 0 0,1-1 1 0 0,-32-10-1 0 0,45 12 1 0 0,0 1 0 0 0,-1 0 0 0 0,1 0 0 0 0,-10 1 0 0 0,-14-2-1 0 0,11-1 1 0 0,4 0-3 0 0,-21 0 1 0 0,32 2 1 0 0,0 1 0 0 0,-1-1 1 0 0,1 0-1 0 0,0 0 0 0 0,0-1 0 0 0,-8-3 0 0 0,-15-4-9 0 0,-7 1-6 0 0,12 2-8 0 0,-38-4-1 0 0,21 9-33 0 0,-13-2-34 0 0,31 1-20 0 0,-21 1 0 0 0,-9 0-192 0 0,21 2 190 0 0,24 0 82 0 0,0-1-1 0 0,-1 1 1 0 0,-10-2-1 0 0,4-1-22 0 0,-1 1-1 0 0,1 0 1 0 0,-19 2 0 0 0,16-1 13 0 0,0 0 1 0 0,-26-5-1 0 0,16 2 12 0 0,-75-8-90 0 0,58 8 66 0 0,-107-4-161 0 0,71 3 111 0 0,45 3 34 0 0,-41-8 0 0 0,32 3 23 0 0,-90-2-48 0 0,55 6 43 0 0,52 3 27 0 0,-31-4 0 0 0,38 1 18 0 0,-28 2 0 0 0,32 1 4 0 0,-1-1 0 0 0,1-1 0 0 0,-16-2 0 0 0,-7-2-4 0 0,0 2 0 0 0,-56 3 0 0 0,49 0 3 0 0,-101-5-21 0 0,131 4 22 0 0,-63-4-34 0 0,-30 1-10 0 0,-15 1 25 0 0,105 3 23 0 0,-26 0 0 0 0,0 1 0 0 0,-51 9 0 0 0,-55 12 0 0 0,61-10 13 0 0,-23 5 6 0 0,32 4-9 0 0,20-4-4 0 0,33-10-7 0 0,-1-2-5 0 0,1 3 1 0 0,-31 12 0 0 0,1 4-19 0 0,46-19 12 0 0,-19 6 1 0 0,0 1 0 0 0,1 2 0 0 0,-31 19 0 0 0,-68 46-15 0 0,66-33 16 0 0,26-19 7 0 0,27-20 1 0 0,0 0 1 0 0,0 1-1 0 0,-9 10 0 0 0,5-1-3 0 0,1 1 0 0 0,-11 23 0 0 0,9-17 3 0 0,-8 19 2 0 0,-21 57 0 0 0,40-93 0 0 0,-29 91 0 0 0,26-77 0 0 0,-2 8 0 0 0,2 1 0 0 0,-5 48 0 0 0,6 61 0 0 0,9 7 0 0 0,-3-126 0 0 0,5 43 0 0 0,2 8-8 0 0,8 1-9 0 0,15 99-47 0 0,-29-133 37 0 0,-3 40 1 0 0,0-24 15 0 0,-1 149-44 0 0,-2-129 55 0 0,4-66 0 0 0,0 17-3 0 0,-1-1 1 0 0,-5 33-1 0 0,4-39 3 0 0,1 0 0 0 0,0 0 0 0 0,2 18 0 0 0,1 2 0 0 0,-3-21 0 0 0,-4 20 0 0 0,1 4 0 0 0,-10 56-13 0 0,8-62 10 0 0,1-6 2 0 0,-1 0-1 0 0,2 0 0 0 0,0 32-1 0 0,3-45 3 0 0,-3 20 0 0 0,-1 8 0 0 0,1 10 10 0 0,-14 61 0 0 0,7-52-5 0 0,4-19 38 0 0,-2 75 0 0 0,6 40-65 0 0,3-157 20 0 0,-1-1 0 0 0,1 1 0 0 0,0-1-1 0 0,0 1 1 0 0,-1-1 0 0 0,1 1-1 0 0,-1-1 1 0 0,0 1 0 0 0,1-1 0 0 0,-1 0-1 0 0,0 1 1 0 0,0-1 0 0 0,0 0-1 0 0,0 0 1 0 0,0 1 0 0 0,-2 0 0 0 0,2 0-9 0 0,-1 0 0 0 0,1-1 0 0 0,-1 1 0 0 0,1 0 0 0 0,0 0 0 0 0,-1 0 0 0 0,0 4 0 0 0,1-1-11 0 0,0 0 1 0 0,0 0 0 0 0,1 0-1 0 0,0 0 1 0 0,0 0 0 0 0,1 6-1 0 0,0 7-54 0 0,-1 41-202 0 0,0-59 263 0 0,-14-15-1030 0 0,6 7 755 0 0,7 7 234 0 0,0-1 1 0 0,0 1-1 0 0,0-1 0 0 0,0 1 1 0 0,-1 0-1 0 0,1 0 0 0 0,0-1 1 0 0,-1 1-1 0 0,1 0 0 0 0,-1 0 1 0 0,1 0-1 0 0,-1 1 0 0 0,0-1 1 0 0,1 0-1 0 0,-1 1 0 0 0,0-1 1 0 0,-2 0-1 0 0,4 1 4 0 0,-1 1-92 0 0,0 0 112 0 0,0 0-1 0 0,-1 0 0 0 0,1 0 1 0 0,0 0-1 0 0,0 0 0 0 0,1 0 0 0 0,-3 3 1 0 0,0 3-51 0 0,1 1 0 0 0,0-1 0 0 0,0 1 0 0 0,0-1 0 0 0,1 1 0 0 0,0 0 0 0 0,1-1 0 0 0,0 16 0 0 0,0-18 31 0 0,0-5 33 0 0,0-19-421 0 0,-1 11 428 0 0,1-4-51 0 0,1 12 68 0 0,-1-1-1 0 0,0 1 1 0 0,0 0-1 0 0,0 0 1 0 0,0-1-1 0 0,0 1 1 0 0,0 0-1 0 0,0-1 1 0 0,1 1-1 0 0,-1 0 1 0 0,0 0-1 0 0,0 0 1 0 0,0-1-1 0 0,1 1 1 0 0,-1 0-1 0 0,0 0 1 0 0,0 0-1 0 0,0-1 1 0 0,1 1-1 0 0,-1 0 1 0 0,0 0-1 0 0,1 0 1 0 0,-1 0-1 0 0,0 0 1 0 0,0 0-1 0 0,1 0 1 0 0,-1-1-1 0 0,0 1 1 0 0,1 0-1 0 0,-1 0 1 0 0,0 0-1 0 0,1 0 1 0 0,75 0 721 0 0,-75 0-723 0 0,0 0-1 0 0,-1 1 0 0 0,1-1 1 0 0,-1 0-1 0 0,1 0 1 0 0,-1 0-1 0 0,1 0 0 0 0,-1 0 1 0 0,1 1-1 0 0,-1-1 0 0 0,1 0 1 0 0,-1 1-1 0 0,1-1 1 0 0,-1 0-1 0 0,1 1 0 0 0,-1-1 1 0 0,1 0-1 0 0,-1 1 0 0 0,0-1 1 0 0,1 1-1 0 0,-1-1 1 0 0,0 0-1 0 0,1 1 0 0 0,-1-1 1 0 0,0 1-1 0 0,1 0 1 0 0,1 16 75 0 0,-2 13-77 0 0,0-40-5 0 0,0 6 1 0 0,0 9 2 0 0,0-3 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7:34.5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2 144 15072 0 0,'0'0'457'0'0,"-1"-4"7"0"0,1 4-452 0 0,0-3 178 0 0,0 1 0 0 0,0-1 0 0 0,0 1 0 0 0,0-1 0 0 0,0 1 0 0 0,0-1 0 0 0,1 1-1 0 0,-1 0 1 0 0,1-1 0 0 0,-1 1 0 0 0,1 0 0 0 0,0-1 0 0 0,0 1 0 0 0,0 0 0 0 0,1 0 0 0 0,-1 0 0 0 0,2-3-1 0 0,11-13 1165 0 0,-11 13-1117 0 0,0 0 0 0 0,1 0 0 0 0,0 0 0 0 0,6-5 0 0 0,-2 4-91 0 0,1 0-1 0 0,0 1 1 0 0,0 0-1 0 0,0 0 1 0 0,1 1 0 0 0,0 0-1 0 0,0 1 1 0 0,0 0-1 0 0,13-2 1 0 0,-23 5-129 0 0,1 0-1 0 0,-1 0 1 0 0,1 0 0 0 0,-1 0-1 0 0,1 0 1 0 0,-1 0 0 0 0,1 0-1 0 0,-1 0 1 0 0,1 0 0 0 0,0 0-1 0 0,-1 0 1 0 0,1 1 0 0 0,-1-1-1 0 0,1 0 1 0 0,-1 0 0 0 0,1 1-1 0 0,-1-1 1 0 0,0 0 0 0 0,1 1-1 0 0,-1-1 1 0 0,1 0 0 0 0,-1 1-1 0 0,1-1 1 0 0,-1 1 0 0 0,0-1-1 0 0,1 1 1 0 0,0 0 13 0 0,-1 0 0 0 0,1 0 1 0 0,-1 1-1 0 0,1-1 0 0 0,-1 0 0 0 0,1 0 1 0 0,-1 0-1 0 0,0 0 0 0 0,0 1 0 0 0,1 1 1 0 0,-2 2-7 0 0,0 0 1 0 0,-1 0 0 0 0,1-1 0 0 0,-1 1 0 0 0,0 0-1 0 0,0-1 1 0 0,0 1 0 0 0,-1-1 0 0 0,1 0-1 0 0,-5 5 1 0 0,-6 13 43 0 0,1 0-28 0 0,5-9 9 0 0,0 1 0 0 0,-6 17 1 0 0,6-19 54 0 0,6-11-89 0 0,0 0-1 0 0,0 0 1 0 0,1 0 0 0 0,-1 0 0 0 0,1 0-1 0 0,-1 0 1 0 0,0 0 0 0 0,1 0-1 0 0,0 0 1 0 0,-1 0 0 0 0,1 0 0 0 0,0 0-1 0 0,-1 0 1 0 0,1 2 0 0 0,0-3 161 0 0,7 10 49 0 0,-5-8-169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7:34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0 15272 0 0,'-2'7'191'0'0,"-4"8"399"0"0,6-14-493 0 0,-1 0-1 0 0,1-1 0 0 0,0 1 0 0 0,0 0 0 0 0,0-1 0 0 0,0 1 0 0 0,0-1 0 0 0,0 1 0 0 0,0 0 0 0 0,0-1 0 0 0,0 1 0 0 0,1 0 0 0 0,-1-1 0 0 0,0 1 0 0 0,0-1 0 0 0,1 1 0 0 0,-1 0 0 0 0,0-1 0 0 0,0 1 0 0 0,1-1 0 0 0,0 1 0 0 0,9-3 4325 0 0,-1 1-4049 0 0,-9 1-244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7:35.6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0 125 13264 0 0,'0'0'2421'0'0,"4"-3"-1938"0"0,77-61 1834 0 0,-68 53-2226 0 0,1 1 1 0 0,14-8-1 0 0,-10 11-94 0 0,-16 6 2 0 0,0 1 1 0 0,1-1-1 0 0,-1 0 0 0 0,0 0 1 0 0,0 0-1 0 0,3-2 0 0 0,-4 2 1 0 0,-1 1 0 0 0,1 0 0 0 0,0-1 0 0 0,-1 1 0 0 0,1 0-1 0 0,-1-1 1 0 0,1 1 0 0 0,0 0 0 0 0,-1 0 0 0 0,1 0-1 0 0,0-1 1 0 0,-1 1 0 0 0,1 0 0 0 0,0 0 0 0 0,-1 0 0 0 0,1 0-1 0 0,0 0 1 0 0,0 1 0 0 0,-1-1 0 0 0,1 0 0 0 0,0 0 0 0 0,-1 0-1 0 0,1 0 1 0 0,0 1 0 0 0,-1-1 0 0 0,1 0 0 0 0,-1 1-1 0 0,1-1 1 0 0,-1 1 0 0 0,1-1 0 0 0,0 0 0 0 0,-1 1 0 0 0,1-1-1 0 0,-1 1 1 0 0,0-1 0 0 0,1 1 0 0 0,-1 0 0 0 0,1-1-1 0 0,-1 1 1 0 0,0-1 0 0 0,1 1 0 0 0,-1 0 0 0 0,0-1 0 0 0,0 2-1 0 0,1 8 17 0 0,-1 1 0 0 0,-1 0 0 0 0,0-1 0 0 0,-1 1 0 0 0,0-1 0 0 0,-5 18 0 0 0,1-10 160 0 0,-7 29 0 0 0,10-35 24 0 0,3-10-125 0 0,-1 0-1 0 0,1 0 0 0 0,-1 0 1 0 0,1 0-1 0 0,0 0 0 0 0,0 0 0 0 0,0 0 1 0 0,0 0-1 0 0,0 0 0 0 0,0 0 1 0 0,0 0-1 0 0,1 0 0 0 0,0 4 0 0 0,0-4 37 0 0,-1 0-1 0 0,1 0 1 0 0,0 0-1 0 0,0 0 1 0 0,-1 0-1 0 0,1-1 1 0 0,1 1-1 0 0,-1 0 1 0 0,0 0-1 0 0,0-1 1 0 0,1 1-1 0 0,-1-1 1 0 0,1 1-1 0 0,2 2 1 0 0,-1-4-1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7:35.9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15472 0 0,'0'2'0'0'0,"0"2"0"0"0,5 3 0 0 0,-5-2 376 0 0,-3-2 0 0 0,1-3 383 0 0,4 0-159 0 0,1 0 0 0 0,-2 0 0 0 0,2 0 0 0 0,-2 0-48 0 0,2 0 0 0 0,-1 0 0 0 0,0-3 0 0 0,0 3 0 0 0,0 0-272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15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11952 0 0,'0'3'550'0'0,"0"1"1"0"0,0 0-1 0 0,1-1 1 0 0,0 1-1 0 0,0-1 1 0 0,1 4 0 0 0,4 16 1524 0 0,0 34-1604 0 0,-6-43-291 0 0,1 0 0 0 0,1 0 0 0 0,0 0 0 0 0,1 0-1 0 0,9 25 1 0 0,-9-27 85 0 0,-3 8 130 0 0,0-1-10 0 0,3-7-108 0 0,0 0-59 0 0,-3-7 246 0 0,0-4 340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19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12760 0 0,'0'0'5487'0'0,"3"2"-5245"0"0,0 2-170 0 0,-1-1 1 0 0,1 1-1 0 0,-1 0 1 0 0,0-1-1 0 0,0 1 0 0 0,0 0 1 0 0,-1 0-1 0 0,1 1 1 0 0,-1-1-1 0 0,0 0 1 0 0,0 0-1 0 0,0 0 1 0 0,-1 1-1 0 0,0 6 0 0 0,7 27 815 0 0,8-28-52 0 0,60-45 83 0 0,-41 28-558 0 0,-33 7-335 0 0,1 0-1 0 0,0-1 0 0 0,0 1 0 0 0,-1 0 1 0 0,1 0-1 0 0,0 1 0 0 0,0-1 0 0 0,-1 0 1 0 0,1 0-1 0 0,0 1 0 0 0,3 0 0 0 0,10 3 191 0 0,2-4 21 0 0,-10 0-6 0 0,-3 0 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43.6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10544 0 0,'0'2'158'0'0,"0"-1"0"0"0,1 0 0 0 0,-1 1 0 0 0,0-1 0 0 0,1 0 0 0 0,0 0 0 0 0,-1 1 0 0 0,1-1 0 0 0,0 0 0 0 0,0 0 0 0 0,-1 0 0 0 0,1 0 0 0 0,0 0 0 0 0,0 0 0 0 0,0 0 0 0 0,3 2 0 0 0,23 16 4230 0 0,-12-9-3231 0 0,-6-5-1039 0 0,0 1 0 0 0,0-1-1 0 0,1-1 1 0 0,13 5 0 0 0,-12-5 68 0 0,-1 0 1 0 0,1 1-1 0 0,12 8 1 0 0,-22-12-141 0 0,1 0 0 0 0,0 0-1 0 0,0 0 1 0 0,0 0 0 0 0,0 0 0 0 0,0-1-1 0 0,0 1 1 0 0,0 0 0 0 0,0-1 0 0 0,0 0 0 0 0,0 1-1 0 0,0-1 1 0 0,0 0 0 0 0,3 0 0 0 0,-5 0-33 0 0,0 0 1 0 0,1 0 0 0 0,-1 0 0 0 0,0 0-1 0 0,1 0 1 0 0,-1 1 0 0 0,0-1 0 0 0,1 0-1 0 0,-1 0 1 0 0,0 0 0 0 0,0 0-1 0 0,1 1 1 0 0,-1-1 0 0 0,0 0 0 0 0,0 0-1 0 0,1 1 1 0 0,-1-1 0 0 0,0 0 0 0 0,0 0-1 0 0,1 1 1 0 0,-1-1 0 0 0,0 1 0 0 0,0-1 0 0 0,1 1 0 0 0,-1-1 0 0 0,0 0 1 0 0,1 1-1 0 0,-1-1 0 0 0,0 1 1 0 0,1-1-1 0 0,-1 0 0 0 0,0 1 0 0 0,1-1 1 0 0,-1 0-1 0 0,1 1 0 0 0,-1-1 1 0 0,1 0-1 0 0,-1 0 0 0 0,1 1 0 0 0,-1-1 1 0 0,1 0-1 0 0,-1 0 0 0 0,1 0 1 0 0,-1 0-1 0 0,1 0 0 0 0,0 0 0 0 0,0 1-4 0 0,-1-1 0 0 0,0 0 0 0 0,1 0 0 0 0,-1 1 0 0 0,0-1 0 0 0,0 0-1 0 0,1 1 1 0 0,-1-1 0 0 0,0 0 0 0 0,0 1 0 0 0,1-1 0 0 0,-1 1 0 0 0,0-1 0 0 0,0 0-1 0 0,0 1 1 0 0,0-1 0 0 0,1 1 0 0 0,-1-1 0 0 0,0 1 0 0 0,0-1 0 0 0,0 0 0 0 0,0 1 0 0 0,0-1-1 0 0,0 1 1 0 0,0-1 0 0 0,0 1 0 0 0,0-1 0 0 0,-1 0 0 0 0,1 1 0 0 0,0 0 0 0 0,0 3 83 0 0,0-4 98 0 0,-2 0-179 0 0,1 0-1 0 0,0 0 1 0 0,0 1 0 0 0,-1-1-1 0 0,1 0 1 0 0,0 0-1 0 0,0 1 1 0 0,-1-1 0 0 0,1 1-1 0 0,0-1 1 0 0,0 1 0 0 0,0 0-1 0 0,0-1 1 0 0,0 1-1 0 0,0 0 1 0 0,0 0 0 0 0,0-1-1 0 0,0 1 1 0 0,0 0 0 0 0,0 0-1 0 0,0 0 1 0 0,1 0 0 0 0,-1 0-1 0 0,0 0 1 0 0,1 1-1 0 0,-1-1 1 0 0,1 0 0 0 0,-1 2-1 0 0,0-1-1 0 0,-4 5 22 0 0,0 0 0 0 0,0 0 0 0 0,0-1 0 0 0,-10 9 0 0 0,9-10-12 0 0,1 1 0 0 0,0-1 0 0 0,0 1 0 0 0,-6 11 0 0 0,1 0 60 0 0,-21 28 1 0 0,30-45-80 0 0,-7 16 91 0 0,7-15-82 0 0,0 1-1 0 0,1-1 1 0 0,-1 1 0 0 0,0-1-1 0 0,0 1 1 0 0,0-1 0 0 0,0 0 0 0 0,0 0-1 0 0,0 1 1 0 0,0-1 0 0 0,-2 1-1 0 0,3-1 7 0 0,-1-1 1 0 0,1 1-1 0 0,0 0 0 0 0,-1 0 0 0 0,1-1 0 0 0,0 1 0 0 0,0 0 0 0 0,-1 0 1 0 0,1-1-1 0 0,0 1 0 0 0,0 0 0 0 0,0 0 0 0 0,0-1 0 0 0,0 1 1 0 0,0 0-1 0 0,0 0 0 0 0,1 1 0 0 0,-1 2 885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19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13056 0 0,'0'1'112'0'0,"0"0"43"0"0,0 1 162 0 0,2 5 581 0 0,1 0-539 0 0,-1 2-53 0 0,1 1 1 0 0,-2 0-1 0 0,1 0 1 0 0,-1 0-1 0 0,-1 0 1 0 0,0-1 0 0 0,0 1-1 0 0,-3 18 1 0 0,1-17-188 0 0,1 0 1 0 0,1 0-1 0 0,0 0 1 0 0,0 0 0 0 0,1 0-1 0 0,3 14 1 0 0,1 13 1121 0 0,-5-34-1405 0 0,1-4 305 0 0,-1 1 1 0 0,0-1-1 0 0,0 0 0 0 0,0 1 0 0 0,1-1 0 0 0,-1 1 0 0 0,0-1 0 0 0,0 0 0 0 0,1 1 0 0 0,-1-1 1 0 0,0 0-1 0 0,1 1 0 0 0,-1-1 0 0 0,0 0 0 0 0,1 0 0 0 0,-1 1 0 0 0,0-1 0 0 0,1 0 0 0 0,-1 0 1 0 0,1 0-1 0 0,-1 0 0 0 0,1 1 0 0 0,-1-1 0 0 0,0 0 0 0 0,2 0 0 0 0,1-4 73 0 0,-1 4-180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53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1 922 5320 0 0,'0'0'9454'0'0,"3"0"-9132"0"0,16-2 53 0 0,-2-1 177 0 0,0 2 0 0 0,16-1 0 0 0,-4 0 168 0 0,-3 0-248 0 0,-2 0-192 0 0,-18 1-152 0 0,1 0 0 0 0,-1 1-1 0 0,13 0 1 0 0,82 7 1007 0 0,-48-7-617 0 0,-43 1-426 0 0,0-1 1 0 0,0 1-1 0 0,0-2 0 0 0,0 0 0 0 0,17-3 0 0 0,-13 2 68 0 0,24-1-1 0 0,-29 2-105 0 0,-1 0 0 0 0,0 0 1 0 0,13-4-1 0 0,9-2 83 0 0,47 0 148 0 0,-67 6-247 0 0,-1 0 1 0 0,18-5-1 0 0,12-1 58 0 0,-29 6-73 0 0,56-3 131 0 0,-44 2-105 0 0,-18 1-36 0 0,0 1 0 0 0,0-1 0 0 0,0 1 1 0 0,0 0-1 0 0,6 1 0 0 0,-6-1-5 0 0,3 1 7 0 0,-1 0-1 0 0,0 0 0 0 0,1-1 0 0 0,-1 0 0 0 0,1 0 0 0 0,6-1 0 0 0,13-3 31 0 0,31-7 19 0 0,-48 10-56 0 0,0 0 0 0 0,0 0 0 0 0,1 0 0 0 0,13 2 1 0 0,-1 0 1 0 0,5 2 7 0 0,-23-2-16 0 0,1 0 0 0 0,-1 0 0 0 0,1-1 0 0 0,0 0 1 0 0,4 0-1 0 0,8-3 3 0 0,-13 2-3 0 0,1 1-1 0 0,-1-1 1 0 0,1 1 0 0 0,6 0 0 0 0,11 3 2 0 0,-14-2-3 0 0,0 0 1 0 0,0 0 0 0 0,14-1 0 0 0,133-11-47 0 0,-81 4-34 0 0,-24-2-18 0 0,-45 8 81 0 0,1 0 0 0 0,0 0 0 0 0,0 1 0 0 0,0 0 0 0 0,-1 0 0 0 0,8 2 0 0 0,19-1-54 0 0,30 1-73 0 0,-59-2 136 0 0,0 0 1 0 0,0 0-1 0 0,-1 1 1 0 0,1-1-1 0 0,0 1 1 0 0,-1 0-1 0 0,1 0 1 0 0,0 0 0 0 0,2 1-1 0 0,-2 0 1 0 0,-1-1 0 0 0,1 0 1 0 0,0 0-1 0 0,0 0 0 0 0,-1-1 0 0 0,1 1 0 0 0,0-1 0 0 0,3 1 1 0 0,27 3-64 0 0,-28-3 56 0 0,1 0 0 0 0,-1 0 0 0 0,1 0 0 0 0,0-1 0 0 0,10-1 0 0 0,19-2-31 0 0,-24 2 28 0 0,0 0 0 0 0,14-4 0 0 0,-19 4 9 0 0,0 0 0 0 0,1 0 0 0 0,-1 1 0 0 0,11 0 0 0 0,-10 1 0 0 0,-1-1 0 0 0,0-1 0 0 0,0 1 0 0 0,9-2 0 0 0,-13 1 4 0 0,1 1 1 0 0,-1 0-1 0 0,0-1 0 0 0,1 1 0 0 0,-1 1 0 0 0,1-1 0 0 0,-1 0 0 0 0,0 0 0 0 0,1 1 0 0 0,2 1 0 0 0,18 1-25 0 0,33 1-41 0 0,-1-2 39 0 0,1-1-4 0 0,-5 5 5 0 0,-39-3 16 0 0,-11-3 11 0 0,0 1 1 0 0,0-1 0 0 0,0 0 0 0 0,0 0 0 0 0,0 1 0 0 0,-1-1 0 0 0,1 0 0 0 0,0 0 0 0 0,0 0 0 0 0,0 0 0 0 0,0 0 0 0 0,0 0 0 0 0,0 0 0 0 0,0 0 0 0 0,0-1 0 0 0,0 1 0 0 0,1-1 0 0 0,0 1 0 0 0,-1 0-1 0 0,1-1 1 0 0,-1 1-1 0 0,1 0 1 0 0,0 0 0 0 0,-1 0-1 0 0,1 0 1 0 0,0 0-1 0 0,-1 0 1 0 0,1 0-1 0 0,1 1 1 0 0,-1 0-1 0 0,0-1 0 0 0,0 0 0 0 0,-1 1 0 0 0,1-1 0 0 0,0 0 0 0 0,0 0 0 0 0,0 0 1 0 0,0-1-1 0 0,0 1 0 0 0,2-1 0 0 0,4-1-13 0 0,1 0 1 0 0,0 0 0 0 0,0 0-1 0 0,0 1 1 0 0,0 1 0 0 0,13 0 0 0 0,-13 0 7 0 0,-7 0 5 0 0,1 1 0 0 0,0-1 0 0 0,0 1 0 0 0,0-1 1 0 0,4 3-1 0 0,-5-2 1 0 0,0-1 1 0 0,-1 1 0 0 0,1 0-1 0 0,0-1 1 0 0,0 0 0 0 0,-1 1-1 0 0,1-1 1 0 0,0 0 0 0 0,0 0-1 0 0,0 0 1 0 0,0 0 0 0 0,-1 0-1 0 0,1 0 1 0 0,0 0 0 0 0,2-2-1 0 0,-1 2 2 0 0,0-1 0 0 0,0 1 0 0 0,0 0 0 0 0,0 0 0 0 0,0 0 0 0 0,0 0 0 0 0,0 0 0 0 0,0 1 0 0 0,3 0 0 0 0,13 1 2 0 0,-11-2 3 0 0,0 0 1 0 0,0 1 0 0 0,0 0 0 0 0,0 0-1 0 0,0 1 1 0 0,9 2 0 0 0,-15-3-4 0 0,0-1 1 0 0,0 1 0 0 0,0-1 0 0 0,-1 0-1 0 0,1 0 1 0 0,0 1 0 0 0,0-1 0 0 0,0-1-1 0 0,0 1 1 0 0,0 0 0 0 0,0 0 0 0 0,0-1-1 0 0,-1 1 1 0 0,1-1 0 0 0,0 1 0 0 0,3-3-1 0 0,4 0 21 0 0,-9 3-21 0 0,1 0 1 0 0,-1 0-1 0 0,1 0 0 0 0,0 0 1 0 0,-1 0-1 0 0,1 0 1 0 0,-1 0-1 0 0,1 0 0 0 0,-1 0 1 0 0,1 0-1 0 0,0 0 0 0 0,-1 1 1 0 0,1-1-1 0 0,-1 0 0 0 0,1 0 1 0 0,-1 1-1 0 0,1-1 0 0 0,0 1 1 0 0,9 2 43 0 0,48-3 335 0 0,-57 0-364 0 0,0 0 1 0 0,0 0-1 0 0,-1 0 1 0 0,1-1-1 0 0,0 1 1 0 0,-1 0-1 0 0,1-1 1 0 0,0 1-1 0 0,-1 0 1 0 0,1-1-1 0 0,0 1 1 0 0,-1-1-1 0 0,1 1 1 0 0,-1-1-1 0 0,1 0 0 0 0,-1 1 1 0 0,1-1-1 0 0,0 0 1 0 0,-1 0-4 0 0,1 0 0 0 0,-1 0-1 0 0,1 0 1 0 0,0 1 0 0 0,-1-1 0 0 0,1 0 0 0 0,0 1 0 0 0,0-1-1 0 0,-1 0 1 0 0,1 1 0 0 0,0-1 0 0 0,0 1 0 0 0,0 0 0 0 0,0-1-1 0 0,2 0 1 0 0,44-2 1124 0 0,-46 3-1188 0 0,-1 0 85 0 0,0 0-1 0 0,0 0 1 0 0,1 0 0 0 0,-1 0 0 0 0,0 0-1 0 0,0-1 1 0 0,1 1 0 0 0,-1 0-1 0 0,0 0 1 0 0,0 0 0 0 0,0 0 0 0 0,1-1-1 0 0,-1 1 1 0 0,0 0 0 0 0,0 0 0 0 0,0 0-1 0 0,0-1 1 0 0,1 1 0 0 0,-1 0 0 0 0,0 0-1 0 0,0-1 1 0 0,0 1 0 0 0,0 0-1 0 0,0 0 1 0 0,0-1 0 0 0,5-27 108 0 0,-2 0 0 0 0,-1 0 0 0 0,-2-29 0 0 0,1-10 30 0 0,18-201 753 0 0,-16 91 328 0 0,-4 98 325 0 0,1 78-1556 0 0,0 1 1 0 0,0 0 0 0 0,0-1-1 0 0,0 1 1 0 0,0-1 0 0 0,0 1-1 0 0,0 0 1 0 0,0-1 0 0 0,0 1-1 0 0,0 0 1 0 0,0-1-1 0 0,0 1 1 0 0,0-1 0 0 0,0 1-1 0 0,0 0 1 0 0,1-1 0 0 0,-1 1-1 0 0,0 0 1 0 0,0 0 0 0 0,1-1-1 0 0,-1 1 1 0 0,0 0 0 0 0,0-1-1 0 0,1 1 1 0 0,-1 0 0 0 0,0 0-1 0 0,1-1 1 0 0,-1 1-1 0 0,0 0 1 0 0,1 0 0 0 0,-1 0-1 0 0,0 0 1 0 0,1 0 0 0 0,-1-1-1 0 0,0 1 1 0 0,1 0 0 0 0,-1 0-1 0 0,0 0 1 0 0,1 0 0 0 0,-1 0-1 0 0,1 0 1 0 0,-1 0-1 0 0,0 0 1 0 0,1 0 0 0 0,-1 0-1 0 0,0 0 1 0 0,1 1 0 0 0,-1-1-1 0 0,1 0 1 0 0,-1 0 0 0 0,10 0-78 0 0,23-4 117 0 0,-21 2-37 0 0,0 1 0 0 0,0 0 1 0 0,0 0-1 0 0,19 2 0 0 0,28 3 69 0 0,4 1-7 0 0,-17 0-44 0 0,18 4 0 0 0,4 0-13 0 0,-13-3-7 0 0,56 3 15 0 0,-96-9-36 0 0,194 3 92 0 0,291-6-55 0 0,-458 3-37 0 0,137 3 27 0 0,-14-2-15 0 0,-86-10-15 0 0,-52 5 0 0 0,41-2 0 0 0,51 1 7 0 0,-1 5-167 0 0,-117 0 126 0 0,-1-3-712 0 0,0 0 469 0 0,0 0 1 0 0,0 1-1 0 0,-1-1 0 0 0,1 0 0 0 0,0 0 0 0 0,-1 1 1 0 0,0-1-1 0 0,0 0 0 0 0,0 1 0 0 0,0-1 0 0 0,-3-4 1 0 0,1 2 202 0 0,0 1 1 0 0,-1 0 0 0 0,1 0 0 0 0,-1 0 0 0 0,-6-5 0 0 0,-2-2 96 0 0,13 10 727 0 0,5 2-388 0 0,13 4-168 0 0,-13-4-46 0 0,9 0 134 0 0,-15-1-269 0 0,1 0 0 0 0,0 0 0 0 0,0 0 0 0 0,0 0 1 0 0,0 0-1 0 0,0 0 0 0 0,0 0 0 0 0,0 0 0 0 0,0 0 1 0 0,0 0-1 0 0,-1 1 0 0 0,1-1 0 0 0,0 0 0 0 0,0 1 1 0 0,0-1-1 0 0,0 0 0 0 0,-1 1 0 0 0,1-1 0 0 0,0 1 1 0 0,1 1-1 0 0,1-1 16 0 0,9 7 52 0 0,-11-7-79 0 0,-1-1-1 0 0,0 0 0 0 0,0 0 1 0 0,1 0-1 0 0,-1 1 1 0 0,0-1-1 0 0,0 0 1 0 0,0 0-1 0 0,0 1 0 0 0,1-1 1 0 0,-1 0-1 0 0,0 1 1 0 0,0-1-1 0 0,0 0 1 0 0,0 0-1 0 0,0 1 0 0 0,0-1 1 0 0,0 0-1 0 0,0 1 1 0 0,0-1-1 0 0,0 0 1 0 0,0 0-1 0 0,0 1 0 0 0,0-1 1 0 0,0 0-1 0 0,0 1 1 0 0,0-1-1 0 0,0 0 1 0 0,0 0-1 0 0,0 1 0 0 0,0-1 1 0 0,-1 0-1 0 0,1 1 1 0 0,0-1-1 0 0,0 0 1 0 0,0 0-1 0 0,0 0 0 0 0,-1 1 1 0 0,1-1-1 0 0,0 0 1 0 0,0 0-1 0 0,-1 0 1 0 0,1 1-1 0 0,0-1 0 0 0,-1 0 1 0 0,-31 27 75 0 0,21-17-10 0 0,-22 16-1 0 0,22-18-4 0 0,-11 5 146 0 0,20-11-141 0 0,-1 0 1 0 0,1-1-1 0 0,0 1 0 0 0,-1 0 1 0 0,1 0-1 0 0,-3 4 0 0 0,-1 1 464 0 0,8-27-244 0 0,-2-57-34 0 0,0 25-114 0 0,0 37-36 0 0,0 5 186 0 0,5 10-285 0 0,4 0-1 0 0,-1 0-2 0 0,10 12-1 0 0,-12-9 0 0 0,-1-1 0 0 0,0 1 0 0 0,1 0 0 0 0,-1 0 0 0 0,0 0 0 0 0,-1 1 0 0 0,9 8 0 0 0,-4-3-9 0 0,-6-7 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52:06.0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30 119 10544 0 0,'0'0'7043'0'0,"-2"-3"-6912"0"0,-8-10-8 0 0,9 12-67 0 0,1-1 1 0 0,-1 1-1 0 0,1 0 1 0 0,-1-1-1 0 0,1 1 0 0 0,0 0 1 0 0,0-1-1 0 0,0 1 1 0 0,0-1-1 0 0,0 1 1 0 0,0-1-1 0 0,0 1 0 0 0,0 0 1 0 0,1-1-1 0 0,-1 1 1 0 0,0-1-1 0 0,1 1 1 0 0,-1 0-1 0 0,1-1 1 0 0,0 1-1 0 0,-1 0 0 0 0,2-2 1 0 0,-1 0-5 0 0,1 0 1 0 0,0 0-1 0 0,-1 0 1 0 0,1 0-1 0 0,0 0 0 0 0,0 0 1 0 0,1 0-1 0 0,-1 1 0 0 0,1-1 1 0 0,-1 1-1 0 0,1 0 0 0 0,0 0 1 0 0,0 0-1 0 0,0 0 1 0 0,0 0-1 0 0,0 0 0 0 0,0 1 1 0 0,5-2-1 0 0,-5 2-1 0 0,0 0 1 0 0,-1 0-1 0 0,1-1 0 0 0,0 1 1 0 0,-1 0-1 0 0,5-4 0 0 0,-6 4-25 0 0,0 0 0 0 0,1 0-1 0 0,-1 0 1 0 0,1 0-1 0 0,-1 0 1 0 0,1 0 0 0 0,-1 1-1 0 0,1-1 1 0 0,0 1-1 0 0,-1-1 1 0 0,1 1 0 0 0,0-1-1 0 0,-1 1 1 0 0,1 0-1 0 0,0 0 1 0 0,0 0 0 0 0,-1 0-1 0 0,1 0 1 0 0,0 0-1 0 0,-1 0 1 0 0,3 1 0 0 0,-1 0 17 0 0,0 0 0 0 0,0 0 0 0 0,-1 0 0 0 0,1 1 0 0 0,0-1 0 0 0,-1 1 0 0 0,1 0 0 0 0,-1 0 0 0 0,0 0 0 0 0,0 0 0 0 0,0 0 0 0 0,0 0 0 0 0,0 0 0 0 0,0 1 0 0 0,0-1 0 0 0,-1 1 0 0 0,1-1 0 0 0,-1 1 0 0 0,0 0 0 0 0,1 0 0 0 0,-1-1 0 0 0,-1 1 0 0 0,1 0 0 0 0,0 0 0 0 0,-1 0 0 0 0,1 0 0 0 0,-1 0 0 0 0,0 0 0 0 0,0 0 0 0 0,0 0 0 0 0,0 0 0 0 0,-1 0 0 0 0,-1 5 0 0 0,0 1 65 0 0,-1-1 0 0 0,0 0 0 0 0,-1 0 0 0 0,0 0 0 0 0,0 0 0 0 0,0 0 0 0 0,-1-1 0 0 0,0 0-1 0 0,-1 0 1 0 0,0 0 0 0 0,0-1 0 0 0,0 0 0 0 0,-14 10 0 0 0,20-16-105 0 0,-11 8 201 0 0,1-1 1 0 0,-21 9 0 0 0,-1 2 355 0 0,25-12-358 0 0,7-6-185 0 0,0 0 1 0 0,-1 1 0 0 0,1-1-1 0 0,0 0 1 0 0,0 1 0 0 0,-1-1-1 0 0,1 0 1 0 0,0 1 0 0 0,-1-1 0 0 0,1 0-1 0 0,0 0 1 0 0,-1 1 0 0 0,1-1-1 0 0,-1 0 1 0 0,1 0 0 0 0,0 0-1 0 0,-1 0 1 0 0,1 0 0 0 0,-1 1 0 0 0,1-1-1 0 0,-1 0 1 0 0,1 0 20 0 0,0 0 0 0 0,0 0 0 0 0,0 0 0 0 0,0 1-1 0 0,0-1 1 0 0,0 0 0 0 0,0 0 0 0 0,0 0 0 0 0,0 0 0 0 0,0 1 0 0 0,0-1 0 0 0,0 0 0 0 0,0 0 0 0 0,0 0-1 0 0,0 1 1 0 0,0-1 0 0 0,0 0 0 0 0,0 0 0 0 0,0 0 0 0 0,0 0 0 0 0,0 1 0 0 0,0-1 0 0 0,0 0 0 0 0,1 0 0 0 0,-1 0-1 0 0,0 0 1 0 0,0 0 0 0 0,0 0 0 0 0,0 1 0 0 0,0-1 0 0 0,1 0 0 0 0,-1 0 0 0 0,0 0 0 0 0,0 0 0 0 0,0 0 0 0 0,0 0-1 0 0,1 0 1 0 0,-1 0 0 0 0,0 0 0 0 0,0 0 0 0 0,0 0 0 0 0,0 0 0 0 0,1 0 0 0 0,0 0 31 0 0,1 1 0 0 0,0-1 1 0 0,-1 0-1 0 0,1 1 0 0 0,0-1 1 0 0,-1 0-1 0 0,1 1 0 0 0,-1 0 1 0 0,1-1-1 0 0,-1 1 0 0 0,1 0 1 0 0,-1 0-1 0 0,0 0 0 0 0,1 0 1 0 0,-1 0-1 0 0,2 2 0 0 0,-1-1-48 0 0,-1-1-1 0 0,1 1 1 0 0,-1-1 0 0 0,1 0-1 0 0,0 0 1 0 0,0 0 0 0 0,-1 0-1 0 0,1 0 1 0 0,0 0 0 0 0,0 0-1 0 0,0-1 1 0 0,2 1-1 0 0,26 1 281 0 0,-24-2-213 0 0,0 0-1 0 0,0 1 0 0 0,0 0 0 0 0,0-1 0 0 0,7 4 0 0 0,-12-4-54 0 0,1 0 0 0 0,-1 1 0 0 0,0-1 0 0 0,0 0-1 0 0,0 1 1 0 0,0-1 0 0 0,0 0 0 0 0,1 0-1 0 0,-1 0 1 0 0,0 0 0 0 0,0 0 0 0 0,0 0 0 0 0,0 0-1 0 0,1 0 1 0 0,-1-1 0 0 0,0 1 0 0 0,0 0 0 0 0,0-1-1 0 0,0 1 1 0 0,2-2 0 0 0,7-2 76 0 0,-9 4-102 0 0,-1 1 1 0 0,0-1 0 0 0,0 0-1 0 0,1 1 1 0 0,-1-1 0 0 0,0 0-1 0 0,0 1 1 0 0,1-1 0 0 0,-1 0-1 0 0,0 1 1 0 0,0-1 0 0 0,0 0-1 0 0,0 1 1 0 0,0-1 0 0 0,0 0-1 0 0,0 1 1 0 0,0-1 0 0 0,1 0-1 0 0,-1 1 1 0 0,0-1 0 0 0,0 1-1 0 0,-1-1 1 0 0,1 0 0 0 0,0 1-1 0 0,0-1 1 0 0,0 0 0 0 0,0 1-1 0 0,0 1-12 0 0,0 1 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23.0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14464 0 0,'0'0'392'0'0,"0"3"0"0"0,0 4-202 0 0,0-1 530 0 0,0 0 0 0 0,0 0 1 0 0,0 0-1 0 0,3 11 0 0 0,9 20 703 0 0,-11-37-1396 0 0,0 0 0 0 0,-1 0 0 0 0,1 0 0 0 0,0 0 0 0 0,0 0 0 0 0,0-1 0 0 0,-1 1 0 0 0,1 0 0 0 0,0 0 0 0 0,0 0 0 0 0,-1-1 0 0 0,1 1 0 0 0,0 0 0 0 0,0-1 0 0 0,0 0 0 0 0,16-4 566 0 0,-14 5-555 0 0,1 1-1 0 0,-1 0 1 0 0,1 0-1 0 0,-1 0 1 0 0,0 0-1 0 0,1 1 1 0 0,-1-1-1 0 0,0 1 1 0 0,5 3-1 0 0,16 8 218 0 0,-21-13-225 0 0,-1 1 1 0 0,0 1 0 0 0,0-1 0 0 0,0 0 0 0 0,0 0 0 0 0,0 1-1 0 0,0-1 1 0 0,0 1 0 0 0,0 0 0 0 0,-1-1 0 0 0,1 1-1 0 0,0 0 1 0 0,-1 0 0 0 0,0 0 0 0 0,1 0 0 0 0,-1 0-1 0 0,1 4 1 0 0,-1-3-18 0 0,0-1 1 0 0,-1 1-1 0 0,1 0 0 0 0,-1 0 0 0 0,1 0 0 0 0,-1-1 0 0 0,0 1 0 0 0,0 0 0 0 0,-1 0 1 0 0,1 0-1 0 0,0-1 0 0 0,-1 1 0 0 0,0 0 0 0 0,-1 4 0 0 0,-3 13 45 0 0,5-19-49 0 0,-1 1-1 0 0,1-1 1 0 0,-1 1-1 0 0,0-1 1 0 0,0 1 0 0 0,1-1-1 0 0,-1 1 1 0 0,0-1 0 0 0,0 0-1 0 0,0 1 1 0 0,-1-1 0 0 0,1 0-1 0 0,0 0 1 0 0,0 0-1 0 0,-1 0 1 0 0,1 0 0 0 0,-1 0-1 0 0,1 0 1 0 0,0-1 0 0 0,-1 1-1 0 0,0-1 1 0 0,-2 2 0 0 0,0-1 19 0 0,0 0 0 0 0,0 0 0 0 0,0 0 0 0 0,0 0 0 0 0,0-1 1 0 0,0 0-1 0 0,-7 0 0 0 0,0 0 21 0 0,10 0-44 0 0,0 0 0 0 0,0 0 1 0 0,1 0-1 0 0,-1 0 0 0 0,0 0 0 0 0,0 0 0 0 0,0 0 0 0 0,0 0 1 0 0,0-1-1 0 0,0 1 0 0 0,1 0 0 0 0,-1-1 0 0 0,0 1 0 0 0,0 0 1 0 0,0-1-1 0 0,1 1 0 0 0,-1-1 0 0 0,0 1 0 0 0,1-1 0 0 0,-1 0 1 0 0,0 1-1 0 0,0-2 0 0 0,-3-2 12 0 0,2 3-1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9:23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 12160 0 0,'0'0'4894'0'0,"3"0"-4531"0"0,79-7 1086 0 0,-41 7-620 0 0,-41 0-816 0 0,0 0-1 0 0,0 0 1 0 0,1 0 0 0 0,-1 0-1 0 0,0 1 1 0 0,1-1-1 0 0,-1 0 1 0 0,0 0-1 0 0,0 0 1 0 0,1 0-1 0 0,-1 0 1 0 0,0 0-1 0 0,0 0 1 0 0,1 1 0 0 0,-1-1-1 0 0,0 0 1 0 0,0 0-1 0 0,0 0 1 0 0,1 1-1 0 0,-1-1 1 0 0,0 0-1 0 0,0 0 1 0 0,0 0-1 0 0,0 1 1 0 0,0-1 0 0 0,1 0-1 0 0,-1 0 1 0 0,0 1-1 0 0,0-1 1 0 0,0 0-1 0 0,0 0 1 0 0,0 1-1 0 0,0-1 1 0 0,0 0-1 0 0,0 1 1 0 0,0-1 0 0 0,0 0-1 0 0,0 0 1 0 0,0 1-1 0 0,0-1 1 0 0,0 0-1 0 0,0 0 1 0 0,0 1-1 0 0,0-1 4 0 0,0 2 128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52:37.0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45 3504 0 0,'0'0'-8'0'0,"-3"1"-375"0"0,-10 4 374 0 0,12-5 8 0 0,1 0 0 0 0,-1 0 0 0 0,1-1 1 0 0,0 1-1 0 0,-1 0 0 0 0,1 0 0 0 0,-1-1 0 0 0,1 1 0 0 0,-1 0 1 0 0,1-1-1 0 0,0 1 0 0 0,-1-1 0 0 0,1 1 0 0 0,0 0 0 0 0,-1-1 1 0 0,1 1-1 0 0,0-1 0 0 0,-1 1 0 0 0,1-1 0 0 0,0 1 0 0 0,0-1 1 0 0,0 1-1 0 0,0-1 0 0 0,-1 0 0 0 0,-3-12 58 0 0,3 0 2020 0 0,1 13-1910 0 0,0 0 1 0 0,0-1 0 0 0,0 1-1 0 0,0 0 1 0 0,0-1 0 0 0,0 1-1 0 0,0 0 1 0 0,0-1 0 0 0,0 1-1 0 0,1 0 1 0 0,-1-1 0 0 0,0 1-1 0 0,0 0 1 0 0,0-1 0 0 0,0 1-1 0 0,0 0 1 0 0,1-1 0 0 0,-1 1-1 0 0,0 0 1 0 0,0 0 0 0 0,0-1-1 0 0,1 1 1 0 0,-1 0 0 0 0,0 0-1 0 0,1 0 1 0 0,-1-1 0 0 0,10-2 1422 0 0,2-1-411 0 0,-11 4-1076 0 0,1 0 0 0 0,0 0 0 0 0,-1 0 0 0 0,1 0 0 0 0,0 1 0 0 0,-1-1-1 0 0,1 0 1 0 0,0 1 0 0 0,-1-1 0 0 0,1 1 0 0 0,-1-1 0 0 0,1 1 0 0 0,-1 0 0 0 0,1-1 0 0 0,-1 1 0 0 0,1 0 0 0 0,-1 0 0 0 0,0 0 0 0 0,1 0 0 0 0,-1 1-1 0 0,0-1 1 0 0,0 0 0 0 0,0 0 0 0 0,0 1 0 0 0,0-1 0 0 0,0 1 0 0 0,0-1 0 0 0,-1 1 0 0 0,2 2 0 0 0,-1-1 6 0 0,-1 0 0 0 0,0 0 0 0 0,1 0 0 0 0,-1 0 0 0 0,0 0 0 0 0,-1 0 0 0 0,1 0 0 0 0,0 0 0 0 0,-1 0 0 0 0,0 0 0 0 0,0 0 0 0 0,0 0 0 0 0,0 0 1 0 0,0 0-1 0 0,0-1 0 0 0,-1 1 0 0 0,1 0 0 0 0,-5 4 0 0 0,5-6-48 0 0,0 1 0 0 0,-1 0 0 0 0,1 0 0 0 0,0 0 0 0 0,0 0 0 0 0,-1 4 0 0 0,1-4-6 0 0,0 0 1 0 0,0 1 0 0 0,0-1-1 0 0,0 0 1 0 0,0 0 0 0 0,0 0-1 0 0,-2 2 1 0 0,-2 2 185 0 0,0-1 0 0 0,1 1 1 0 0,0 1-1 0 0,-5 10 0 0 0,8-14-52 0 0,1 0 0 0 0,-1 1 0 0 0,1-1 0 0 0,0 0 0 0 0,0 1 0 0 0,0-1 0 0 0,1 0 0 0 0,-1 1 0 0 0,1-1 0 0 0,0 0-1 0 0,0 1 1 0 0,2 4 0 0 0,-1-2-117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52:37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16184 0 0,'0'-3'4591'0'0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2:51.6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0 161 9536 0 0,'0'0'1545'0'0,"3"-1"-997"0"0,-2 1-534 0 0,12-4 1017 0 0,0 1 0 0 0,20-10 0 0 0,-27 10-909 0 0,-2 0-9 0 0,0 1 0 0 0,0 0-1 0 0,0 0 1 0 0,1 1 0 0 0,-1-1-1 0 0,0 1 1 0 0,6-1 0 0 0,43-11 689 0 0,-31 9-649 0 0,27-4 149 0 0,-31 7-229 0 0,-8 0-18 0 0,0 0-1 0 0,0 1 0 0 0,18 2 0 0 0,10-1 44 0 0,-29-1-71 0 0,0 0 0 0 0,-1 1 0 0 0,11 1 0 0 0,36 5 154 0 0,-29-4-104 0 0,5-3 57 0 0,-24-1-96 0 0,-1 1 0 0 0,1 0 0 0 0,6 1 0 0 0,37 5 181 0 0,-21-3-36 0 0,0 1 1 0 0,35 10-1 0 0,-12-4 173 0 0,-49-9-325 0 0,1 0-1 0 0,0-1 1 0 0,0 1 0 0 0,-1-1-1 0 0,1 0 1 0 0,0 0-1 0 0,4-1 1 0 0,9 1 84 0 0,48-2 132 0 0,11 0-63 0 0,-28-1-113 0 0,-18 1-22 0 0,35-1 39 0 0,-59 3-79 0 0,1-1 0 0 0,-1 1 0 0 0,8-3 0 0 0,13-2 21 0 0,25 0 44 0 0,-32 2-27 0 0,26-1 0 0 0,-37 4-29 0 0,-1-1 0 0 0,12-3-1 0 0,7 0 24 0 0,82-11 93 0 0,-59 6-91 0 0,23-1 5 0 0,-51 9-41 0 0,-18 2-5 0 0,-1-1-1 0 0,1 0 1 0 0,0-1 0 0 0,6 0 0 0 0,-2-2 0 0 0,1 2 0 0 0,0-1 0 0 0,0 1 0 0 0,0 0 0 0 0,0 1 0 0 0,0 0 0 0 0,12 2 0 0 0,-14-1 0 0 0,0-1 0 0 0,0 0 0 0 0,0 0 0 0 0,12-2-1 0 0,-13 1 0 0 0,-2 0 0 0 0,1 1 1 0 0,-1-1-1 0 0,0 1 1 0 0,8 1-1 0 0,-4-1 3 0 0,-1 0-1 0 0,1 0 1 0 0,10-3 0 0 0,-11 2 0 0 0,1 1 0 0 0,-1-1 0 0 0,12 1 0 0 0,-15 1-1 0 0,0-2 0 0 0,0 1 0 0 0,1 0 0 0 0,7-3 0 0 0,6 0 6 0 0,79-9 40 0 0,-46 11-12 0 0,33-3 8 0 0,-60 1-37 0 0,0 0 0 0 0,28 0 0 0 0,-28 3-6 0 0,-4 0 0 0 0,28-2 0 0 0,-10 2-2 0 0,-19 0 0 0 0,28 6 32 0 0,-42-6-17 0 0,1-1 0 0 0,-1 0 0 0 0,1 0 0 0 0,7-3 0 0 0,12-2 56 0 0,65-9 142 0 0,-86 15-195 0 0,0 0 0 0 0,0 0 0 0 0,0 1-1 0 0,0-1 1 0 0,0 1 0 0 0,0 0 0 0 0,6 2 0 0 0,-5-1-4 0 0,0-1 1 0 0,0 1 0 0 0,9 0-1 0 0,98 6 216 0 0,-105-8-185 0 0,-1 0-1 0 0,1 0 1 0 0,0-1 0 0 0,0 0 0 0 0,12-2 0 0 0,-15 2-8 0 0,1 0 0 0 0,-1 1 0 0 0,1 0 0 0 0,0 0-1 0 0,4 1 1 0 0,-4-1-4 0 0,0 1-1 0 0,0-1 1 0 0,0 0-1 0 0,7-1 1 0 0,-5-1 21 0 0,1 2 0 0 0,13-1 1 0 0,-2 1 19 0 0,22 1 121 0 0,-1 1-1 0 0,56 11 1 0 0,-75-10-169 0 0,-9-1 0 0 0,1-1 0 0 0,0 0 0 0 0,24-3 0 0 0,-14 1 26 0 0,35 2 0 0 0,15-1 18 0 0,-58-2-7 0 0,0-1-1 0 0,0 0 0 0 0,18-7 1 0 0,-27 9-17 0 0,0 0 0 0 0,0 0 1 0 0,0 0-1 0 0,0 1 0 0 0,0 0 1 0 0,6 1-1 0 0,4-1 60 0 0,-8-4-34 0 0,-7 4-56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2:52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14 7528 0 0,'0'0'4784'0'0,"-10"-12"-4448"0"0,10 10 328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2:54.1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25 499 6128 0 0,'0'0'2229'0'0,"-2"-1"-2090"0"0,1 0-122 0 0,1 1 0 0 0,-1-1 0 0 0,0 1 0 0 0,1 0 0 0 0,-1 0 0 0 0,1-1 0 0 0,-1 1 0 0 0,0 0 0 0 0,1 0 0 0 0,-1 0-1 0 0,0 0 1 0 0,1 0 0 0 0,-1 0 0 0 0,0 0 0 0 0,0 0 0 0 0,0 0 101 0 0,0 0-1 0 0,1 1 0 0 0,-1-1 0 0 0,0 1 1 0 0,0-1-1 0 0,1 1 0 0 0,-1-1 0 0 0,0 1 1 0 0,1 0-1 0 0,-1-1 0 0 0,1 1 1 0 0,-1 0-1 0 0,1-1 0 0 0,-2 2 0 0 0,2-2-82 0 0,0 1 0 0 0,0-1 0 0 0,0 0-1 0 0,0 0 1 0 0,0 0 0 0 0,0 0-1 0 0,0 0 1 0 0,0 1 0 0 0,0-1 0 0 0,-1 0-1 0 0,1 0 1 0 0,0 0 0 0 0,0 0-1 0 0,0 0 1 0 0,0 1 0 0 0,0-1 0 0 0,0 0-1 0 0,0 0 1 0 0,0 0 0 0 0,0 0 0 0 0,0 1-1 0 0,0-1 1 0 0,0 0 0 0 0,0 0-1 0 0,0 0 1 0 0,1 0 0 0 0,-1 1 0 0 0,0-1-1 0 0,0 0 1 0 0,0 0 0 0 0,0 0-1 0 0,0 0 1 0 0,0 0 0 0 0,0 1 0 0 0,0-1-1 0 0,0 0 1 0 0,1 0 0 0 0,-1 0 0 0 0,0 0-1 0 0,0 0 1 0 0,0 0 0 0 0,0 0-1 0 0,0 1 1 0 0,1-1 0 0 0,-1 0 0 0 0,0 0-1 0 0,0 0 1 0 0,0 0 0 0 0,0 0-1 0 0,1 0 1 0 0,-1 0 0 0 0,0 0 0 0 0,0 0-1 0 0,0 0 1 0 0,0 0 0 0 0,1 0 0 0 0,-1 0-1 0 0,0 0 1 0 0,0 0 0 0 0,0 0-1 0 0,0 0 1 0 0,0 0 0 0 0,1 0 0 0 0,-1 0-1 0 0,0-1 1 0 0,0 1 0 0 0,0 0-1 0 0,17-3 467 0 0,-14 2-193 0 0,26-3 248 0 0,0 0 0 0 0,34 2 1 0 0,-21 0 23 0 0,36 3 199 0 0,0-1-82 0 0,62-6 305 0 0,-91 3-681 0 0,140-5 862 0 0,-166 5-1037 0 0,-18 2-90 0 0,0 0 0 0 0,0 1-1 0 0,0 0 1 0 0,8 0-1 0 0,26-2 347 0 0,-34 2-355 0 0,-1-1 1 0 0,1 1-1 0 0,0-1 0 0 0,0 0 1 0 0,0 0-1 0 0,6-2 1 0 0,15-8 138 0 0,-14 9 24 0 0,-1 0 0 0 0,18 0 0 0 0,-16-4 97 0 0,-8 2-177 0 0,-4 4-117 0 0,1-1 1 0 0,-1 0-1 0 0,0 0 0 0 0,0 1 1 0 0,0-1-1 0 0,0 0 0 0 0,0 0 1 0 0,1-1-1 0 0,-2 1 0 0 0,1 0 1 0 0,0 0-1 0 0,0 0 0 0 0,0-1 1 0 0,-1 1-1 0 0,1 0 0 0 0,0-1 1 0 0,-1 1-1 0 0,1 0 0 0 0,-1-1 1 0 0,1-2-1 0 0,0-3 18 0 0,-1 0 0 0 0,1 0 0 0 0,-1-9 1 0 0,-1 6-13 0 0,2-25 78 0 0,0 17-27 0 0,-1 0 1 0 0,-3-31-1 0 0,-4 23 16 0 0,5 21-65 0 0,1 0 1 0 0,0-1 0 0 0,0 1-1 0 0,0 0 1 0 0,0-1-1 0 0,1 1 1 0 0,0-7 0 0 0,7-83 282 0 0,-5 83-229 0 0,-1 11-64 0 0,-1 0 0 0 0,0-1 1 0 0,1 1-1 0 0,-1 0 0 0 0,0 0 0 0 0,0-1 0 0 0,0 1 0 0 0,0 0 1 0 0,0 0-1 0 0,0-1 0 0 0,0 1 0 0 0,0 0 0 0 0,-1-1 1 0 0,1 1-1 0 0,0 0 0 0 0,-1 0 0 0 0,1 0 0 0 0,-1-2 1 0 0,-6-13 186 0 0,4 9-122 0 0,3 6-71 0 0,0 1 1 0 0,0-1 0 0 0,0 1-1 0 0,0-1 1 0 0,0 0-1 0 0,0 1 1 0 0,0-1 0 0 0,-1 1-1 0 0,1-1 1 0 0,0 1-1 0 0,0-1 1 0 0,-1 1 0 0 0,1 0-1 0 0,0-1 1 0 0,-1 1-1 0 0,1-1 1 0 0,0 1 0 0 0,-1 0-1 0 0,1-1 1 0 0,-1 1-1 0 0,0-1 1 0 0,-2 0 61 0 0,3 1-63 0 0,-1-1-1 0 0,1 1 1 0 0,0 0 0 0 0,0 0-1 0 0,-1 0 1 0 0,1 0 0 0 0,0 0-1 0 0,0 0 1 0 0,-1-1-1 0 0,1 1 1 0 0,0 0 0 0 0,-1 0-1 0 0,1 0 1 0 0,0 0 0 0 0,0 0-1 0 0,-1 0 1 0 0,1 0 0 0 0,0 0-1 0 0,-1 0 1 0 0,1 0-1 0 0,0 1 1 0 0,0-1 0 0 0,-1 0-1 0 0,1 0 1 0 0,0 0 0 0 0,-1 0-1 0 0,1 0 1 0 0,0 0-1 0 0,0 1 1 0 0,-1-1 0 0 0,1 0-1 0 0,0 0 1 0 0,0 0 0 0 0,0 1-1 0 0,-1-1 1 0 0,1 0-1 0 0,0 0 1 0 0,0 1 0 0 0,0-1-1 0 0,0 0 1 0 0,0 0 0 0 0,-1 1-1 0 0,1-1 1 0 0,0 0-1 0 0,0 0 1 0 0,0 1 0 0 0,0-1-1 0 0,0 0 1 0 0,0 1 0 0 0,0-1-1 0 0,0 1 1 0 0,-1 18 75 0 0,1-12-22 0 0,2-6-47 0 0,0 0 0 0 0,0 0 0 0 0,0 0 0 0 0,0 0 0 0 0,0-1-1 0 0,0 1 1 0 0,0-1 0 0 0,4 1 0 0 0,-5-1-7 0 0,5-1 29 0 0,-1 1-1 0 0,1 0 1 0 0,0 1 0 0 0,0 0-1 0 0,0 0 1 0 0,0 0 0 0 0,-1 0 0 0 0,9 4-1 0 0,-3 1 94 0 0,-10-4-96 0 0,1-1 0 0 0,0 0 1 0 0,0 0-1 0 0,0 0 0 0 0,0 0 0 0 0,0 0 1 0 0,3 0-1 0 0,10 3 158 0 0,-7-2-122 0 0,0 0 0 0 0,-1-1 0 0 0,1 0 0 0 0,9 1 0 0 0,28 2 117 0 0,-32-2-97 0 0,21 0 0 0 0,-20 0-17 0 0,9-2 49 0 0,-1-2-71 0 0,10 1 182 0 0,-16 0-28 0 0,19-1 1 0 0,3-3 118 0 0,60 1 1 0 0,-6 7-145 0 0,42 0-153 0 0,-108-3-21 0 0,0 0-5 0 0,-1 0-10 0 0,44 4 0 0 0,-45-2 5 0 0,0-1-1 0 0,27-2 1 0 0,-7 0-2 0 0,2 1-81 0 0,79 0 55 0 0,-41 0-601 0 0,-25 0-965 0 0,-58 0 1508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46.2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70 2634 3712 0 0,'-14'4'225'0'0,"10"-3"-10"0"0,-1 1-1 0 0,0-1 1 0 0,1 1 0 0 0,-1 0-1 0 0,-7 4 1 0 0,8-3 695 0 0,1 1 0 0 0,-1 0 0 0 0,1 0 0 0 0,-4 5 3329 0 0,8-9-4127 0 0,0 0 0 0 0,-1 0 0 0 0,1 0 0 0 0,-1 0 0 0 0,1 0 0 0 0,0 0 1 0 0,-1 0-1 0 0,1 0 0 0 0,0 1 0 0 0,-1-1 0 0 0,1 0 0 0 0,-1 0 0 0 0,1 1 1 0 0,0-1-1 0 0,-1 0 0 0 0,1 1 0 0 0,0 0 0 0 0,0 0-41 0 0,0 0 0 0 0,0 0-1 0 0,1 1 1 0 0,-1-1 0 0 0,0 0 0 0 0,1 0-1 0 0,-1-1 1 0 0,1 1 0 0 0,-1 0 0 0 0,1 0-1 0 0,-1-1 1 0 0,3 1 0 0 0,-1 0-8 0 0,0-1 0 0 0,0 0 0 0 0,0 0 0 0 0,1-1 0 0 0,-1 1 0 0 0,4-2 1 0 0,19-3 168 0 0,67-11 530 0 0,-74 13-574 0 0,0-1 0 0 0,29-10 1 0 0,-4 0 93 0 0,23-8 151 0 0,7-1 88 0 0,-27 6-241 0 0,-11 4-80 0 0,-25 10-147 0 0,18-6 177 0 0,35-6-1 0 0,-47 12-137 0 0,22-8-1 0 0,-25 6-28 0 0,0 2 0 0 0,21-4 0 0 0,-12 4 25 0 0,41-9-1 0 0,-26-2-10 0 0,-33 12-69 0 0,0 0 0 0 0,0 0 0 0 0,0 0-1 0 0,0-1 1 0 0,-1 1 0 0 0,1-1-1 0 0,7-7 1 0 0,10-6 4 0 0,-21 16-12 0 0,0-1 1 0 0,-1 1-1 0 0,1-1 1 0 0,0 0 0 0 0,0 0-1 0 0,-1 1 1 0 0,1-1-1 0 0,-1 0 1 0 0,1 0 0 0 0,0 0-1 0 0,0-2 1 0 0,-1 3-1 0 0,0-1 0 0 0,0 1 1 0 0,0-1-1 0 0,1 1 0 0 0,-1-1 0 0 0,0 1 1 0 0,1-1-1 0 0,-1 1 0 0 0,0 0 0 0 0,1-1 1 0 0,-1 1-1 0 0,0-1 0 0 0,1 1 0 0 0,-1 0 1 0 0,1-1-1 0 0,-1 1 0 0 0,0 0 0 0 0,1 0 1 0 0,-1-1-1 0 0,1 1 0 0 0,-1 0 1 0 0,1 0-1 0 0,-1 0 0 0 0,1-1 0 0 0,-1 1 1 0 0,1 0-1 0 0,0 0 0 0 0,0 0 0 0 0,-1 0 0 0 0,0 0 0 0 0,1 0 0 0 0,-1 0 0 0 0,0-1 0 0 0,0 1 0 0 0,1 0 0 0 0,-1 0 0 0 0,0 0 0 0 0,0 0 0 0 0,1-1 0 0 0,-1 1 1 0 0,0 0-1 0 0,0 0 0 0 0,1-1 0 0 0,-1 1 0 0 0,0 0 0 0 0,0 0 0 0 0,0-1 0 0 0,0 1 0 0 0,1 0 0 0 0,-1 0 0 0 0,0-1 0 0 0,0 1 0 0 0,0 0 0 0 0,0-1 0 0 0,0 0 0 0 0,0 1 0 0 0,0-1 0 0 0,1 1-1 0 0,-1 0 1 0 0,0-1 0 0 0,0 1 0 0 0,0-1 0 0 0,0 1 0 0 0,1 0 0 0 0,-1-1 0 0 0,0 1 0 0 0,1-1 0 0 0,-1 1 0 0 0,0 0 0 0 0,1 0 0 0 0,-1-1 0 0 0,0 1 0 0 0,1 0 0 0 0,-1-1 0 0 0,0 1-1 0 0,1 0 1 0 0,-1 0 0 0 0,1 0 0 0 0,-1-1 0 0 0,1 1 0 0 0,-1 0 0 0 0,0 0 0 0 0,1 0 0 0 0,0-15-15 0 0,-1 12 15 0 0,0 1 0 0 0,1 0 0 0 0,-1-1 0 0 0,1 1 0 0 0,0 0 0 0 0,-1-1 0 0 0,2-1 0 0 0,-1 1 0 0 0,0 1 0 0 0,0-1 0 0 0,0 0 0 0 0,0 0 0 0 0,0-5 0 0 0,-1-33 0 0 0,0 28 0 0 0,0 1 0 0 0,0-1 0 0 0,2 0 0 0 0,2-12 0 0 0,-2 13 0 0 0,0-1 0 0 0,-1 1 0 0 0,0 0 0 0 0,-1 0 0 0 0,-1 0 0 0 0,-1-14 0 0 0,-1-21 0 0 0,7-189 0 0 0,-3 130 0 0 0,-1-72 0 0 0,-5 129 0 0 0,2 33 0 0 0,0-21 0 0 0,3-218 0 0 0,6 171 0 0 0,0 3 0 0 0,-6 56 0 0 0,0-3 0 0 0,0 0 0 0 0,-8-47 0 0 0,-2 1 0 0 0,3 33 0 0 0,2-1 0 0 0,1-70 0 0 0,3 94 0 0 0,-5-28 0 0 0,0 6 0 0 0,5 23-5 0 0,2-26 1 0 0,0 30-1 0 0,-1-1 1 0 0,0 0 0 0 0,-2-15 0 0 0,-3 13-9 0 0,4 13 10 0 0,0 0 1 0 0,0 0-1 0 0,0 0 1 0 0,0 0-1 0 0,1 0 1 0 0,-1-6-1 0 0,2-13-5 0 0,-2-31-8 0 0,-5 34 8 0 0,6 18 8 0 0,-1-1-1 0 0,0 0 0 0 0,0 0 0 0 0,1 0 1 0 0,-1-1-1 0 0,1 1 0 0 0,-1 0 0 0 0,1-3 0 0 0,0-23-1 0 0,0-44-16 0 0,0 27 7 0 0,0 39 10 0 0,0 5-1 0 0,0 0 0 0 0,0 1 0 0 0,0-1 0 0 0,0 1 0 0 0,1-1 0 0 0,-1 0 0 0 0,0 1 0 0 0,0-1 0 0 0,0 0 0 0 0,1 1 0 0 0,-1-1 0 0 0,0 1 0 0 0,1-1 0 0 0,-1 1 0 0 0,1-1 0 0 0,0 0-6 0 0,-1 0 0 0 0,1 1 0 0 0,-1-1 0 0 0,1 0 0 0 0,-1 0 0 0 0,1 1 0 0 0,-1-1 0 0 0,0 0-1 0 0,0 0 1 0 0,1 0 0 0 0,-1 0 0 0 0,0 1 0 0 0,0-1 0 0 0,0 0 0 0 0,0-1 0 0 0,0-39-476 0 0,0 40 456 0 0,2 1-329 0 0,14 0 398 0 0,130 5 388 0 0,-81-3-233 0 0,0 0-4 0 0,-10-1-53 0 0,-33-1-67 0 0,6-2 63 0 0,0 0 29 0 0,-27 2-142 0 0,-1-5-15 0 0,0 4-14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2:54.7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 38 10040 0 0,'-22'-23'3608'0'0,"12"8"-1039"0"0,7 18-1982 0 0,3-3-564 0 0,0 1-1 0 0,-1-1 0 0 0,1 0 0 0 0,0 0 1 0 0,0 0-1 0 0,0 0 0 0 0,-1 0 0 0 0,1 0 1 0 0,0 0-1 0 0,0 1 0 0 0,0-1 0 0 0,0 0 1 0 0,-1 0-1 0 0,1 0 0 0 0,0 0 0 0 0,0 1 1 0 0,0-1-1 0 0,0 0 0 0 0,0 0 0 0 0,0 0 1 0 0,0 1-1 0 0,0-1 0 0 0,-1 0 0 0 0,1 0 1 0 0,0 1-1 0 0,0-1 0 0 0,0 0 1 0 0,0 0-1 0 0,0 0 0 0 0,0 1 0 0 0,0-1 1 0 0,0 0-1 0 0,0 0 0 0 0,0 1 0 0 0,1-1 1 0 0,-1 0-1 0 0,0 0 0 0 0,0 0 0 0 0,0 1 1 0 0,0-1-1 0 0,0 0 0 0 0,0 0 0 0 0,0 0 1 0 0,0 1-1 0 0,1-1 0 0 0,-1 0 0 0 0,0 0 1 0 0,0 0-1 0 0,0 0 0 0 0,0 0 0 0 0,1 1 1 0 0,-1-1-1 0 0,0 0 0 0 0,0 0 1 0 0,0 0-1 0 0,1 0 0 0 0,-1 0 0 0 0,0 0 1 0 0,0 0-1 0 0,0 0 0 0 0,1 0 0 0 0,-1 0 1 0 0,0 1-1 0 0,3 0 90 0 0,-1 1 1 0 0,0 0 0 0 0,1 0-1 0 0,-1 0 1 0 0,0 0-1 0 0,0 1 1 0 0,2 2 0 0 0,-2-2-39 0 0,0 0 1 0 0,1 0 0 0 0,-1 0 0 0 0,5 4-1 0 0,34 23 1432 0 0,-36-25-1181 0 0,-5-5-299 0 0,1 0-1 0 0,-1 1 1 0 0,0-1 0 0 0,0 0 0 0 0,1 1 0 0 0,-1-1 0 0 0,0 0-1 0 0,1 1 1 0 0,-1-1 0 0 0,0 0 0 0 0,1 0 0 0 0,-1 0 0 0 0,1 1 0 0 0,-1-1-1 0 0,0 0 1 0 0,1 0 0 0 0,-1 0 0 0 0,1 0 0 0 0,-1 0 0 0 0,0 0-1 0 0,1 0 1 0 0,-1 1 0 0 0,1-1 0 0 0,0 0 103 0 0,7 13 1323 0 0,-17-11-1176 0 0,7 0-238 0 0,-1 1-1 0 0,0-1 1 0 0,-1 1-1 0 0,1-1 0 0 0,0 0 1 0 0,-7 3-1 0 0,0 1 36 0 0,-5 0 17 0 0,13-5-62 0 0,-1 0-1 0 0,1 0 1 0 0,0 0-1 0 0,-1 1 1 0 0,1-1-1 0 0,0 0 1 0 0,0 1-1 0 0,0 0 1 0 0,-4 3-1 0 0,5-4 10 0 0,0-1 1 0 0,0 1-1 0 0,-1 0 0 0 0,1 0 0 0 0,0-1 1 0 0,-1 1-1 0 0,1-1 0 0 0,0 1 0 0 0,-1-1 0 0 0,1 0 1 0 0,-2 1 640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22.9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3958 28 6328 0 0,'0'0'10239'0'0,"-4"1"-9989"0"0,-12 3 201 0 0,-1-2 0 0 0,0 0 0 0 0,0-1 0 0 0,-21-1 0 0 0,27 0-76 0 0,0-1 63 0 0,0 0 0 0 0,-16-3 0 0 0,16 1-51 0 0,-21 0 0 0 0,0 1-35 0 0,23 0-234 0 0,0 1 1 0 0,-1 1-1 0 0,1 0 1 0 0,0 0-1 0 0,0 1 1 0 0,0 0-1 0 0,0 1 0 0 0,0 0 1 0 0,-9 3-1 0 0,15-4-72 0 0,1-1 1 0 0,-1 1-1 0 0,0-1 0 0 0,1 1 0 0 0,-1-1 0 0 0,0 0 0 0 0,1 0 1 0 0,-1 0-1 0 0,0-1 0 0 0,-3 0 0 0 0,-28-8 417 0 0,22 6-307 0 0,3 1-31 0 0,0 1 0 0 0,1 0 0 0 0,-1 1 0 0 0,0 0-1 0 0,-10 1 1 0 0,-8 0 117 0 0,-3-1-60 0 0,-34 1 217 0 0,61-1-373 0 0,1 0 0 0 0,-1 1 0 0 0,1 0 1 0 0,0 0-1 0 0,-1 0 0 0 0,-3 2 0 0 0,4-2-5 0 0,0 0 0 0 0,0 0 0 0 0,0 0 0 0 0,0-1 0 0 0,0 1-1 0 0,0 0 1 0 0,0-1 0 0 0,0 0 0 0 0,-3 1 0 0 0,-65 4 240 0 0,-61-6-53 0 0,89 1-167 0 0,-44 6 0 0 0,55-2-23 0 0,18-2-4 0 0,1 0 1 0 0,-24-1 0 0 0,-49-6 91 0 0,76 5-93 0 0,1 0 1 0 0,0 1 0 0 0,0 0 0 0 0,-11 3-1 0 0,-8 1 22 0 0,-1-6 33 0 0,24 0-57 0 0,1 0 1 0 0,-1 1-1 0 0,1 0 1 0 0,-1 0-1 0 0,1 0 1 0 0,-1 0-1 0 0,1 1 1 0 0,0-1 0 0 0,-5 2-1 0 0,5-1 3 0 0,0 0-1 0 0,0-1 1 0 0,-1 1-1 0 0,1-1 1 0 0,0 0-1 0 0,-7 0 0 0 0,7 0-1 0 0,-1 0-1 0 0,1 0 1 0 0,-1 0-1 0 0,1 0 1 0 0,-1 1-1 0 0,-6 1 1 0 0,5 0 3 0 0,0-1 1 0 0,-1 0-1 0 0,1 0 0 0 0,-1 0 1 0 0,1-1-1 0 0,-1 0 0 0 0,0 0 1 0 0,1 0-1 0 0,-1-1 1 0 0,1 0-1 0 0,-1 0 0 0 0,1 0 1 0 0,-1-1-1 0 0,-5-2 0 0 0,9 3-6 0 0,0 1-1 0 0,0-1 0 0 0,0 1 0 0 0,0 0 0 0 0,-1 0 1 0 0,1 0-1 0 0,0 0 0 0 0,0 0 0 0 0,0 0 0 0 0,0 1 1 0 0,-2 0-1 0 0,2-1 4 0 0,0 1-1 0 0,-1-1 1 0 0,1 0 0 0 0,0 1 0 0 0,0-1 0 0 0,0 0-1 0 0,0 0 1 0 0,0-1 0 0 0,0 1 0 0 0,-4-1-1 0 0,0-1 21 0 0,0 1-1 0 0,0 0 0 0 0,0 0 0 0 0,0 1 0 0 0,-1-1 1 0 0,-9 2-1 0 0,-10-1 92 0 0,19 0-74 0 0,1 1 0 0 0,-1-1 1 0 0,-11 4-1 0 0,-15 1 58 0 0,31-5-102 0 0,0 0 0 0 0,0 0 0 0 0,0 1 0 0 0,0-1 0 0 0,0 1 0 0 0,0-1 0 0 0,-2 2 0 0 0,2-1-3 0 0,0 0 1 0 0,1-1 0 0 0,-1 1-1 0 0,0-1 1 0 0,0 1 0 0 0,0-1-1 0 0,1 0 1 0 0,-4 1 0 0 0,-9-2 14 0 0,1 0-2 0 0,-24 2 1 0 0,23 0-5 0 0,-1-1 0 0 0,0-1 0 0 0,0 0 1 0 0,-24-5-1 0 0,28 5-1 0 0,0 0 0 0 0,0 1-1 0 0,0 1 1 0 0,0 0 0 0 0,-15 3 0 0 0,9-2 29 0 0,-23 1 0 0 0,7 0 15 0 0,25-2-44 0 0,-1 0 1 0 0,1-1 0 0 0,-14-1-1 0 0,-3-2 22 0 0,-26 1 0 0 0,7 8-8 0 0,27-6-21 0 0,0 2-1 0 0,-25 4 1 0 0,26-4 0 0 0,-1 1-1 0 0,-28-1 1 0 0,-53-5-3 0 0,77 3 3 0 0,1 0 0 0 0,-34 6 0 0 0,-22 1 4 0 0,-34-3 13 0 0,48 0-8 0 0,38-2 39 0 0,-27 6-1 0 0,-2 1 58 0 0,-25-1-71 0 0,-41 6 21 0 0,93-11-62 0 0,-31 0 0 0 0,15-1-53 0 0,-1 1-9 0 0,-45 3-451 0 0,79-6 374 0 0,8 0 124 0 0,-1 0 1 0 0,1 1-1 0 0,-1-1 0 0 0,1 0 1 0 0,-1 0-1 0 0,1 0 1 0 0,-1-1-1 0 0,1 1 1 0 0,0 0-1 0 0,-1-1 1 0 0,1 1-1 0 0,-1 0 0 0 0,1-1 1 0 0,0 0-1 0 0,-1 1 1 0 0,1-1-1 0 0,0 0 1 0 0,-2-1-1 0 0,-9-10-131 0 0,-3-8 11 0 0,1 2 30 0 0,-8-13-22 0 0,14 20 93 0 0,0-2 15 0 0,6 1 3 0 0,2 11 19 0 0,0 1 0 0 0,0-1 0 0 0,0 0 0 0 0,0 1 0 0 0,-1-1 0 0 0,1 1 0 0 0,0-1 0 0 0,0 0 0 0 0,-1 1 0 0 0,1-1 0 0 0,-1 1 0 0 0,1-1 0 0 0,0 1 0 0 0,-1-1 0 0 0,1 1 0 0 0,-1-1 0 0 0,0 1 0 0 0,1-1 1 0 0,-1 1-1 0 0,1-1 0 0 0,-1 1 0 0 0,1-1 1 0 0,-1 1-1 0 0,1-1 0 0 0,0 0 0 0 0,-1 1 1 0 0,1-1-1 0 0,0 1 0 0 0,0-1 0 0 0,-1 0 0 0 0,1 1 1 0 0,0-1-1 0 0,0-1 0 0 0,-1 2 2 0 0,0-1-1 0 0,0 1 1 0 0,0 0-1 0 0,0 0 1 0 0,0-1-1 0 0,0 1 1 0 0,-1 0-1 0 0,1 0 1 0 0,0 0-1 0 0,0 0 1 0 0,-2 1-1 0 0,-3-1 2 0 0,-18-12-2 0 0,20 11-2 0 0,0 1 1 0 0,0-1-1 0 0,0 0 0 0 0,1 1 0 0 0,-1 0 1 0 0,0 0-1 0 0,-5 1 0 0 0,0-1 0 0 0,-3-1-4 0 0,0 0-1 0 0,-13-3 1 0 0,-11-1-7 0 0,-71 5 13 0 0,43 2 0 0 0,23-2 16 0 0,-33 0-64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24.4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60 10544 0 0,'0'0'1346'0'0,"-2"-2"-847"0"0,1 0-175 0 0,-5-7-50 0 0,4 0 6841 0 0,9 23-6114 0 0,-2-11-873 0 0,-1 0-1 0 0,1 0 0 0 0,0 0 0 0 0,0-1 0 0 0,1 0 1 0 0,-1 0-1 0 0,0 0 0 0 0,1-1 0 0 0,10 2 0 0 0,-15-3-98 0 0,0 0 0 0 0,0 0 0 0 0,-1 0 0 0 0,1 0 0 0 0,0 1 0 0 0,0-1 0 0 0,0 0 0 0 0,0 1 0 0 0,-1-1 0 0 0,1 0 0 0 0,0 1 0 0 0,0-1 0 0 0,-1 1 0 0 0,1-1 0 0 0,0 1 0 0 0,-1 0 0 0 0,1-1 0 0 0,-1 1 0 0 0,1 0 0 0 0,-1-1 0 0 0,1 1 0 0 0,-1 0 0 0 0,1 0 0 0 0,0 1 0 0 0,1 13 846 0 0,-4-8-617 0 0,-23 5-20 0 0,-1 1-80 0 0,22-11-130 0 0,0 1 0 0 0,0 0 0 0 0,0 0 0 0 0,1 1 0 0 0,-1-1 0 0 0,1 1 0 0 0,0 0 0 0 0,-3 4 0 0 0,-1 1 73 0 0,5-5-79 0 0,1-4-14 0 0,1 1 0 0 0,0-1 0 0 0,0 0-1 0 0,0 1 1 0 0,0-1 0 0 0,-1 1 0 0 0,1-1 0 0 0,0 0 0 0 0,-1 1 0 0 0,1-1 0 0 0,0 0 0 0 0,0 1 0 0 0,-1-1 0 0 0,1 0-1 0 0,-1 1 1 0 0,1-1 0 0 0,0 0 0 0 0,-1 0 0 0 0,1 1 0 0 0,-1-1 0 0 0,1 0 0 0 0,0 0 0 0 0,-1 0 0 0 0,1 0 0 0 0,-1 0-1 0 0,1 0 1 0 0,-1 0 0 0 0,1 0 0 0 0,-1 0 0 0 0,1 0 0 0 0,0 0 0 0 0,-1 0 0 0 0,1 0 0 0 0,-1 0 0 0 0,0 0 0 0 0,0 0 12 0 0,0 0 1 0 0,1 0-1 0 0,-1 0 1 0 0,0 0-1 0 0,0 0 1 0 0,1 0-1 0 0,-1 0 1 0 0,0 0-1 0 0,0 1 1 0 0,1-1-1 0 0,-1 0 1 0 0,0 0-1 0 0,0 1 1 0 0,1-1 0 0 0,-1 1-1 0 0,0-1 1 0 0,1 0-1 0 0,-1 1 1 0 0,1-1-1 0 0,-1 1 1 0 0,1 0-1 0 0,-1-1 1 0 0,1 1-1 0 0,-1-1 1 0 0,1 1-1 0 0,-1 0 1 0 0,1-1-1 0 0,0 1 1 0 0,-1 1 0 0 0,1-2 112 0 0,1-4 2 0 0,1-6-63 0 0,6-42 208 0 0,16-75-54 0 0,-22 119-179 0 0,-4 12 58 0 0,-6 16-97 0 0,6-14-8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43.6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2941 11048 0 0,'0'0'5671'0'0,"-1"-2"-5167"0"0,1 2-481 0 0,0-1 0 0 0,0 1 0 0 0,0 0 0 0 0,0-1 0 0 0,-1 1 0 0 0,1 0 0 0 0,0-1 0 0 0,0 1 0 0 0,0 0-1 0 0,0-1 1 0 0,0 1 0 0 0,0-1 0 0 0,0 1 0 0 0,0 0 0 0 0,0-1 0 0 0,0 1 0 0 0,0 0 0 0 0,0-1-1 0 0,1 1 1 0 0,-1 0 0 0 0,0-1 0 0 0,0 1 0 0 0,0 0 0 0 0,0-1 0 0 0,1 1 0 0 0,-1 0 0 0 0,0-1 0 0 0,0 1-1 0 0,12-5 896 0 0,1 0-522 0 0,-9 5-291 0 0,0-1 0 0 0,1 0 1 0 0,-1 1-1 0 0,1 0 0 0 0,0 0 0 0 0,-1 0 1 0 0,7 2-1 0 0,-5-2 11 0 0,-1 1-6 0 0,1 0 0 0 0,-1-1 0 0 0,0 0-1 0 0,0-1 1 0 0,1 1 0 0 0,-1-1-1 0 0,0 0 1 0 0,0 0 0 0 0,8-3 0 0 0,-2 1 95 0 0,0 0 0 0 0,0 1 0 0 0,0 1 1 0 0,20-1-1 0 0,-6 0 122 0 0,64-13 821 0 0,-47 7-594 0 0,-32 5-379 0 0,-1 1 1 0 0,1 0-1 0 0,16 0 1 0 0,-17 1-35 0 0,-1 0 0 0 0,1 0 1 0 0,13-4-1 0 0,15-3 367 0 0,-25 7-386 0 0,-6 0-19 0 0,-1 0 0 0 0,1 1 0 0 0,0 0 0 0 0,10 1 1 0 0,-10-1-35 0 0,-1 1 0 0 0,1-1 1 0 0,0-1-1 0 0,-1 1 1 0 0,7-2-1 0 0,-8 1-7 0 0,1 0 0 0 0,-1 1 0 0 0,1 0 1 0 0,-1-1-1 0 0,1 1 0 0 0,-1 1 0 0 0,8 0 0 0 0,-7 0-18 0 0,-1-1 0 0 0,1 0 0 0 0,-1 0 1 0 0,1 0-1 0 0,-1 0 0 0 0,1-1 0 0 0,4-1 0 0 0,5 0 59 0 0,10-2 69 0 0,44-12 0 0 0,-54 12-91 0 0,12-4 3 0 0,35-5 0 0 0,-23 3-60 0 0,-30 8-18 0 0,0-1 1 0 0,0 1-1 0 0,0 0 1 0 0,15 0-1 0 0,-20 1 0 0 0,1 1 0 0 0,-1-1-1 0 0,0 0 1 0 0,1 0 0 0 0,-1 0-1 0 0,0 0 1 0 0,0-1 0 0 0,1 1 0 0 0,3-3-1 0 0,-3 1 4 0 0,0 1 1 0 0,0 0-1 0 0,0 0 0 0 0,9-2 0 0 0,13-5 43 0 0,-6 1 48 0 0,-15 7-75 0 0,-1-1 0 0 0,1 0 0 0 0,8-6 0 0 0,-9 5-21 0 0,1 1 0 0 0,0 0 0 0 0,-1-1 0 0 0,7-1 0 0 0,-10 4-4 0 0,1 0 2 0 0,0-1-1 0 0,0 1 1 0 0,1-1 0 0 0,-1 0 0 0 0,0 0 0 0 0,0 0 0 0 0,0 0 0 0 0,0 0-1 0 0,0 0 1 0 0,0-1 0 0 0,0 1 0 0 0,2-3 0 0 0,-3 3-1 0 0,0 0 1 0 0,0 0-1 0 0,1 1 1 0 0,-1-1 0 0 0,0 0-1 0 0,0 1 1 0 0,1-1-1 0 0,-1 0 1 0 0,2 1-1 0 0,8-6 9 0 0,-8 4-9 0 0,0 1 0 0 0,0-1 0 0 0,0 1 1 0 0,1-1-1 0 0,-1 1 0 0 0,1 0 0 0 0,-1 0 0 0 0,0 1 0 0 0,1-1 0 0 0,0 1 0 0 0,-1 0 1 0 0,6 0-1 0 0,20-3 7 0 0,28-7 8 0 0,-19 3-7 0 0,13-9-1 0 0,-32 8-8 0 0,-17 6 0 0 0,0 1 0 0 0,1 0 0 0 0,-1 0 0 0 0,0 0 0 0 0,0 0 0 0 0,1 0 0 0 0,2 0 0 0 0,-4 0 0 0 0,0 1 0 0 0,0 0 0 0 0,0-1 0 0 0,0 1 0 0 0,0-1 0 0 0,0 1 0 0 0,0-1 0 0 0,0 0 0 0 0,0 1 0 0 0,0-1 0 0 0,-1 0 0 0 0,1 0 0 0 0,0 1 0 0 0,0-1 0 0 0,0-2 0 0 0,0 2 0 0 0,-1 0 0 0 0,1 1 0 0 0,0-1 0 0 0,-1 0 0 0 0,1 0 0 0 0,0 0 0 0 0,0 1 0 0 0,-1-1 0 0 0,1 0 0 0 0,0 1 0 0 0,0-1 0 0 0,0 1 0 0 0,0-1 0 0 0,0 1 0 0 0,0-1 0 0 0,0 1 0 0 0,0 0 0 0 0,0-1 0 0 0,2 1 0 0 0,0 0 3 0 0,0 0 0 0 0,0 0 1 0 0,0-1-1 0 0,0 1 0 0 0,0-1 0 0 0,0 0 0 0 0,4-1 0 0 0,-6 1 4 0 0,-1 0 137 0 0,3-18-120 0 0,-1 4-22 0 0,-1-1-1 0 0,0 0 1 0 0,-2-17 0 0 0,0 3 0 0 0,-4-32 50 0 0,3 43-27 0 0,1 1 0 0 0,0-21 0 0 0,2-9 59 0 0,2-20 119 0 0,-2 54-105 0 0,-1 0-1 0 0,-3-25 1 0 0,2 21-7 0 0,0-23 1 0 0,3 8-31 0 0,12-117 148 0 0,-4 76-114 0 0,-2-39 26 0 0,0 10-42 0 0,1-167 90 0 0,-2 145-128 0 0,0-26 0 0 0,-8 73-28 0 0,1 26-6 0 0,0 32-6 0 0,0-30 0 0 0,2-191 13 0 0,4-41 26 0 0,1 194-32 0 0,1-16 1 0 0,-8 92-9 0 0,0 0 0 0 0,1 0 0 0 0,3-13 0 0 0,-4 9 0 0 0,0 14 0 0 0,0 0 0 0 0,-1 0 0 0 0,1 0 0 0 0,0 0 0 0 0,1 0 0 0 0,-1 1 0 0 0,1-4 0 0 0,-1 4 0 0 0,1 0 0 0 0,0 0 0 0 0,0-1 0 0 0,-1 1 0 0 0,1 0 0 0 0,0 0 0 0 0,0 0 0 0 0,0 0 0 0 0,1 0 0 0 0,-1 0 0 0 0,0 1 0 0 0,0-1 0 0 0,0 0 0 0 0,1 0 0 0 0,-1 1 0 0 0,0-1 0 0 0,1 1 0 0 0,-1-1 0 0 0,2 1 0 0 0,29-6 0 0 0,-26 5 0 0 0,64-6 1 0 0,88 2-1 0 0,122 3 23 0 0,-7 2 1 0 0,-126 4-24 0 0,48-3 0 0 0,-96-2 0 0 0,-9-3 255 0 0,-48-1 166 0 0,298 3 383 0 0,-321 2-803 0 0,6 0-3 0 0,-13 0-5 0 0,-12 0-46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44.1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 1 1296 0 0,'-8'4'7000'0'0,"4"-4"-6024"0"0,4 18 4688 0 0,0-16-5569 0 0,0-1 1 0 0,0 0 0 0 0,0 1 0 0 0,0-1-1 0 0,1 0 1 0 0,-1 1 0 0 0,0-1 0 0 0,0 0 0 0 0,1 0-1 0 0,-1 1 1 0 0,1-1 0 0 0,-1 0 0 0 0,1 0-1 0 0,0 0 1 0 0,-1 0 0 0 0,1 1 0 0 0,0-1-1 0 0,0 0 1 0 0,0 0 0 0 0,0 0 0 0 0,0-1 0 0 0,0 1-1 0 0,0 0 1 0 0,0 0 0 0 0,0 0 0 0 0,0-1-1 0 0,0 1 1 0 0,0-1 0 0 0,1 1 0 0 0,-1-1 0 0 0,0 1-1 0 0,0-1 1 0 0,1 0 0 0 0,-1 1 0 0 0,2-1-1 0 0,-1 1 33 0 0,-1-1 0 0 0,1 1-1 0 0,0 0 1 0 0,0 0 0 0 0,-1 0-1 0 0,1 0 1 0 0,-1 0-1 0 0,1 1 1 0 0,1 0 0 0 0,-2 0-2 0 0,1-1 1 0 0,-1 1 0 0 0,1-1-1 0 0,0 0 1 0 0,-1 0-1 0 0,5 2 1 0 0,-5-3-38 0 0,0 1 0 0 0,0-1 0 0 0,-1 0 0 0 0,1 1 0 0 0,0-1 0 0 0,0 1 0 0 0,0 0 0 0 0,-1-1 0 0 0,1 1 0 0 0,0 0 0 0 0,-1-1 0 0 0,1 1 0 0 0,-1 0 0 0 0,1 0 0 0 0,-1-1 0 0 0,1 1 0 0 0,-1 0 0 0 0,1 0 0 0 0,-1 0 0 0 0,0 0 0 0 0,1 0 0 0 0,-1 0 0 0 0,0 0 0 0 0,0 0 0 0 0,0-1 0 0 0,0 1 0 0 0,0 0 0 0 0,0 2 1034 0 0,-11 14-125 0 0,3-9-686 0 0,-4 6 112 0 0,9-11-365 0 0,0 1 0 0 0,0-1 0 0 0,0 0-1 0 0,0 0 1 0 0,-1 0 0 0 0,0 0 0 0 0,1-1-1 0 0,-6 3 1 0 0,-4 4 174 0 0,4-3-52 0 0,7-5-87 0 0,0 0-1 0 0,1 0 1 0 0,-1 0-1 0 0,0 0 1 0 0,1 0 0 0 0,-1 0-1 0 0,1 1 1 0 0,0-1-1 0 0,-3 3 1 0 0,4-4-65 0 0,0 0 0 0 0,0 0 0 0 0,1 0 0 0 0,-1 0 0 0 0,0-1 0 0 0,0 1 0 0 0,0 0 0 0 0,0 0 0 0 0,0 0 0 0 0,0 0 0 0 0,0-1 1 0 0,0 1-1 0 0,0 0 0 0 0,0 0 0 0 0,0 0 0 0 0,0 0 0 0 0,0-1 0 0 0,0 1 0 0 0,0 0 0 0 0,0 0 0 0 0,0 0 0 0 0,0 0 0 0 0,0-1 0 0 0,0 1 0 0 0,0 0 0 0 0,0 0 0 0 0,-1 0 1 0 0,1 0-1 0 0,0 0 0 0 0,0-1 0 0 0,0 1 0 0 0,0 0 0 0 0,0 0 0 0 0,0 0 0 0 0,0 0 0 0 0,-1 0 0 0 0,1 0 0 0 0,0-1 0 0 0,0 1 0 0 0,0 0 0 0 0,0 0 0 0 0,-1 0 0 0 0,1 0 1 0 0,0 0-1 0 0,0 0 0 0 0,0 0 0 0 0,0 0 0 0 0,-1 0 0 0 0,1 0 0 0 0,0 0 0 0 0,0 0 0 0 0,0 0 0 0 0,0 0 0 0 0,-1 0 0 0 0,1 0 0 0 0,0 0 0 0 0,0 0 0 0 0,0 0 0 0 0,0 0 1 0 0,-1 0-1 0 0,1 0 0 0 0,0 0 0 0 0,0 1 0 0 0,0-2-17 0 0,0 1-8 0 0,1 0 1 0 0,-1 0-1 0 0,1-1 1 0 0,-1 1-1 0 0,0 0 0 0 0,1-1 1 0 0,-1 1-1 0 0,0-1 1 0 0,1 1-1 0 0,-1 0 1 0 0,0-1-1 0 0,0 1 1 0 0,0-1-1 0 0,1 1 0 0 0,-1-1 1 0 0,0 1-1 0 0,0-1 1 0 0,0 0-4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48.8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28 559 13864 0 0,'-5'0'126'0'0,"-9"-1"649"0"0,13 1-646 0 0,1 0 0 0 0,0 0 0 0 0,-1 0 1 0 0,1 0-1 0 0,0 0 0 0 0,-1 0 0 0 0,1 0 0 0 0,0 0 1 0 0,-1 0-1 0 0,1 0 0 0 0,0-1 0 0 0,0 1 0 0 0,-1 0 1 0 0,1 0-1 0 0,0 0 0 0 0,-1 0 0 0 0,1-1 0 0 0,0 1 1 0 0,0 0-1 0 0,-1 0 0 0 0,1-1 0 0 0,0 1 0 0 0,0 0 1 0 0,0 0-1 0 0,-1-1 0 0 0,1 1 0 0 0,0 0 0 0 0,0-1 1 0 0,0 0-1 0 0,0 1-62 0 0,0 0 1 0 0,0 0-1 0 0,0 0 0 0 0,1 0 1 0 0,-1-1-1 0 0,0 1 1 0 0,0 0-1 0 0,0 0 1 0 0,0 0-1 0 0,1 0 0 0 0,-1 0 1 0 0,0-1-1 0 0,0 1 1 0 0,1 0-1 0 0,-1 0 1 0 0,0 0-1 0 0,0 0 0 0 0,1 0 1 0 0,-1 0-1 0 0,0 0 1 0 0,0 0-1 0 0,1 0 1 0 0,-1 0-1 0 0,0 0 0 0 0,0 0 1 0 0,1 0-1 0 0,-1 0 1 0 0,0 0-1 0 0,1 0 1 0 0,10 2 98 0 0,-6-2 25 0 0,61-3 419 0 0,-49 2-383 0 0,27-5-1 0 0,-14 2-15 0 0,19-4 112 0 0,-28 4-92 0 0,1 0-1 0 0,26 1 1 0 0,-27 2-24 0 0,-12 0-89 0 0,0 1 1 0 0,0 0-1 0 0,10 2 0 0 0,3 0 219 0 0,-1 0 0 0 0,40-3 0 0 0,-12-1 101 0 0,73 0 378 0 0,-55-4-432 0 0,-59 6-346 0 0,-1-1-1 0 0,0 0 1 0 0,0-1-1 0 0,0 1 0 0 0,10-5 1 0 0,14-3 65 0 0,50-3 146 0 0,-50 9-101 0 0,31-9-1 0 0,15-1 172 0 0,-12 3 10 0 0,-28 4-53 0 0,56-1-1 0 0,-57 5-145 0 0,111-2 398 0 0,-73 8-14 0 0,-56-3-378 0 0,59 1 368 0 0,-26-2-202 0 0,-35-1-214 0 0,64-4 218 0 0,4-5-28 0 0,-69 10-230 0 0,11-1 62 0 0,30-6 0 0 0,-31 7-39 0 0,-5 0-12 0 0,30-1 102 0 0,-34 1-113 0 0,20-2 1 0 0,-18 1-23 0 0,13-2-4 0 0,-14-2 10 0 0,-16 4-26 0 0,0 1 1 0 0,1 0-1 0 0,-1 0 0 0 0,0-1 0 0 0,0 1 0 0 0,0-1 0 0 0,0 1 0 0 0,0-1 0 0 0,0 1 0 0 0,0-1 0 0 0,0 0 1 0 0,0 0-1 0 0,0 1 0 0 0,0-1 0 0 0,1-2 0 0 0,1 0 15 0 0,0 1 22 0 0,0 3 19 0 0,-2-4-24 0 0,-1 0-1 0 0,1 0 0 0 0,-1 0 0 0 0,0 0 0 0 0,0 0 0 0 0,-1-3 1 0 0,1 2-3 0 0,0-15-33 0 0,0 1 0 0 0,-1 0-1 0 0,-7-31 1 0 0,1 21-2 0 0,-6-34 0 0 0,7 31 0 0 0,-10-34 0 0 0,8 47 0 0 0,10 20 0 0 0,-2-1 0 0 0,-3-3 0 0 0,23 7 0 0 0,10 3 0 0 0,-17-3 0 0 0,0-1 0 0 0,18 4 0 0 0,-13-6 0 0 0,0 0 0 0 0,23-1 0 0 0,76 7 0 0 0,-24-8-1225 0 0,-103-12-5740 0 0,-7-13 70 0 0,15 21 8135 0 0,3 3-188 0 0,8 7 677 0 0,10 10 1577 0 0,-17-14-3044 0 0,4 6 1408 0 0,-11-1-603 0 0,-1 0-884 0 0,-3 4 132 0 0,5-6-87 0 0,1 0 1 0 0,-1-1-1 0 0,-1 1 1 0 0,-6 5-1 0 0,11-10-208 0 0,-1 0 1 0 0,1 0-1 0 0,0 0 0 0 0,-1 0 0 0 0,1 0 0 0 0,-1 0 0 0 0,1 0 0 0 0,-1-1 0 0 0,1 1 0 0 0,0 0 0 0 0,-1 0 0 0 0,1 0 0 0 0,-1 0 0 0 0,1-1 0 0 0,0 1 0 0 0,-1 0 0 0 0,1 0 0 0 0,-1-1 0 0 0,1 1 0 0 0,0 0 0 0 0,-1-1 0 0 0,1 1 0 0 0,0 0 0 0 0,0-1 0 0 0,-1 1 0 0 0,1 0 1 0 0,0-1-1 0 0,0 1 0 0 0,0 0 0 0 0,-1-1 0 0 0,1 1 0 0 0,0-1 0 0 0,-3-8 36 0 0,0 1 0 0 0,1-1 0 0 0,0 1 1 0 0,0-1-1 0 0,0-13 0 0 0,-2 7 42 0 0,3 13-85 0 0,0 0-1 0 0,0 0 1 0 0,1 0 0 0 0,-1 0 0 0 0,1 0-1 0 0,-1 0 1 0 0,1-2 0 0 0,-5-10 92 0 0,5 4-73 0 0,0 10-6 0 0,11 6-672 0 0,-10-6 626 0 0,-1 1-1 0 0,1-1 0 0 0,-1 1 1 0 0,1-1-1 0 0,-1 1 0 0 0,1-1 1 0 0,0 1-1 0 0,-1-1 1 0 0,1 0-1 0 0,-1 1 0 0 0,1-1 1 0 0,0 0-1 0 0,-1 0 0 0 0,1 1 1 0 0,1-1-1 0 0,1 1-158 0 0,6 6-814 0 0,-7-5 770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54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1100 10544 0 0,'0'0'7401'0'0,"3"1"-6964"0"0,3 1-294 0 0,-1 0 0 0 0,0-1-1 0 0,0 0 1 0 0,1 0 0 0 0,-1 0 0 0 0,1-1 0 0 0,5 0-1 0 0,45-2 821 0 0,-40 1-611 0 0,102-13 1354 0 0,3 0-634 0 0,-119 14-1047 0 0,16-2 264 0 0,27-6 1 0 0,60-9 517 0 0,-62 11-500 0 0,28-1 191 0 0,-23 4-153 0 0,-28 2-185 0 0,14-4 110 0 0,2 0 21 0 0,-24 4-102 0 0,22-5 0 0 0,-3 1 62 0 0,15-1 121 0 0,-9 0 51 0 0,45 0 0 0 0,-50 6-185 0 0,-1-3 0 0 0,38-7 0 0 0,-15 6 4 0 0,38-7 60 0 0,4 2-38 0 0,-75 10-184 0 0,-19-1-69 0 0,1 1-1 0 0,0-1 0 0 0,-1 0 0 0 0,1 0 0 0 0,-1 0 0 0 0,1 0 0 0 0,-1-1 0 0 0,5 0 0 0 0,28-5 117 0 0,-20 5-80 0 0,-14 1-45 0 0,-1 0 1 0 0,1 0-1 0 0,-1-1 1 0 0,0 1-1 0 0,1 1 1 0 0,-1-1 0 0 0,1 0-1 0 0,-1 0 1 0 0,0 0-1 0 0,1 0 1 0 0,-1 0-1 0 0,1 0 1 0 0,-1 0 0 0 0,0 1-1 0 0,1-1 1 0 0,-1 0-1 0 0,0 0 1 0 0,1 0-1 0 0,-1 1 1 0 0,0-1 0 0 0,1 0-1 0 0,-1 0 1 0 0,0 1-1 0 0,1-1 1 0 0,-1 0-1 0 0,0 1 1 0 0,0-1-1 0 0,1 1 1 0 0,-1-1 20 0 0,1-14 19 0 0,-1-15-28 0 0,1 8 3 0 0,-5-40 0 0 0,4 50-13 0 0,0 0 0 0 0,0 0 0 0 0,1 0 0 0 0,0 1 0 0 0,0-1 0 0 0,4-12 0 0 0,2-10 6 0 0,-3 8-5 0 0,-1 13 4 0 0,-1-1 0 0 0,-1 1 0 0 0,0 0-1 0 0,0-1 1 0 0,-1 1 0 0 0,-3-20-1 0 0,0 13 1 0 0,1 0 0 0 0,0 1 0 0 0,2-1-1 0 0,2-24 1 0 0,0-7 2 0 0,2 6 36 0 0,-4-69 123 0 0,0 114-169 0 0,0-1-1 0 0,0 1 0 0 0,1-1 0 0 0,-1 1 0 0 0,0-1 1 0 0,1 1-1 0 0,-1-1 0 0 0,1 1 0 0 0,-1-1 0 0 0,1 0 1 0 0,-1 1-1 0 0,1-1 0 0 0,-1 1 0 0 0,1-1 0 0 0,-1 0 1 0 0,1 1-1 0 0,-1-1 0 0 0,1 0 0 0 0,0 0 1 0 0,14 6 1 0 0,-15-6-2 0 0,43 6 0 0 0,-16 5 0 0 0,-23-8 0 0 0,0-1 0 0 0,0-1 1 0 0,0 1-1 0 0,1 0 0 0 0,8 1 0 0 0,12 3 7 0 0,-2-1-7 0 0,-17-4 0 0 0,0 1 0 0 0,0-1 0 0 0,10 0 0 0 0,26 1-2 0 0,-25-1 0 0 0,-1 0 0 0 0,31-4 0 0 0,-21-1 2 0 0,1 1 0 0 0,0 0 0 0 0,30 3 0 0 0,22 0 0 0 0,-36-1 0 0 0,33 2 0 0 0,-11-3 0 0 0,123 6 0 0 0,-174-5 0 0 0,0 0 0 0 0,15-4 0 0 0,-15 2 0 0 0,0 1 0 0 0,16 0 0 0 0,54 4 15 0 0,56-2 18 0 0,-125-1-29 0 0,21-6 0 0 0,13-2 4 0 0,43 7-8 0 0,-50 0 2 0 0,61-11 1 0 0,7-1 0 0 0,-42 14-3 0 0,-43 1 0 0 0,32-3 0 0 0,206-9 0 0 0,-139 10 0 0 0,108 2-1 0 0,-129-2-4 0 0,-15 0 3 0 0,-23 4 2 0 0,76 1 0 0 0,-82-8 0 0 0,-42 2 0 0 0,0 0 0 0 0,0 2 0 0 0,20 1 0 0 0,-14 2 0 0 0,0-1 0 0 0,-1-1 0 0 0,1-2 0 0 0,35-4 0 0 0,9-3 0 0 0,113-1 0 0 0,-99 4 0 0 0,-32 0 11 0 0,18 0 9 0 0,11 6-1 0 0,84-2 35 0 0,-98-7-54 0 0,-25 2 0 0 0,18 2 0 0 0,-43 3 1 0 0,24 2 1 0 0,-29 0-1 0 0,1-1-1 0 0,-1 0 1 0 0,1 0 0 0 0,-1-1 0 0 0,0 0-1 0 0,13-3 1 0 0,-18 3-2 0 0,0 0 0 0 0,0 1 0 0 0,-1-1 0 0 0,8 1 0 0 0,11-2-2 0 0,20-4-5 0 0,-32 5 8 0 0,1 0 0 0 0,-1 0 0 0 0,1 1 0 0 0,12 1 0 0 0,5 0 0 0 0,60-7 0 0 0,0 1 0 0 0,-63 1-2 0 0,-8 1-1 0 0,30-1 0 0 0,1 5 3 0 0,93-3 0 0 0,-107-3 0 0 0,-24 3 0 0 0,1 1 0 0 0,10-1 0 0 0,1 1 0 0 0,40-8 0 0 0,-4 1 0 0 0,18 2 0 0 0,1 0 0 0 0,-25 1 0 0 0,148-2 0 0 0,-166 7 0 0 0,-16-1 0 0 0,25-5 0 0 0,-11 2 0 0 0,123-6 0 0 0,-129 9 0 0 0,92-9 0 0 0,-40 2 0 0 0,81 0 16 0 0,-150 7-16 0 0,174-2 8 0 0,-89 2-15 0 0,69-3-10 0 0,-128 2 15 0 0,78-2-12 0 0,-47 4 14 0 0,-5 0 0 0 0,2 0 0 0 0,65 0 0 0 0,-20 1 0 0 0,64-5 0 0 0,-128 3 0 0 0,10-1 0 0 0,11-3 0 0 0,21-1 0 0 0,-25 0 0 0 0,-19 7 50 0 0,48-2 132 0 0,-68 0-42 0 0,31-1 644 0 0,-16 2-500 0 0,-36 0-284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3:59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92 185 5824 0 0,'0'0'1784'0'0,"-2"1"-2214"0"0,-3 2 295 0 0,0-1 0 0 0,0 1 0 0 0,1 0 0 0 0,-1 0 0 0 0,1 1 0 0 0,-5 3 0 0 0,-6 0-757 0 0,14-7 923 0 0,1 1-1 0 0,-1-1 1 0 0,0 1-1 0 0,0-1 1 0 0,0 1-1 0 0,1-1 1 0 0,-1 0-1 0 0,0 0 1 0 0,0 1 0 0 0,0-1-1 0 0,0 0 1 0 0,1 0-1 0 0,-1 0 1 0 0,0 0-1 0 0,0 0 1 0 0,0 0-1 0 0,0 0 1 0 0,0 0-1 0 0,0 0 1 0 0,1 0 0 0 0,-1 0-1 0 0,0-1 1 0 0,0 1-1 0 0,0 0 1 0 0,0-1-1 0 0,1 1 1 0 0,-1-1-1 0 0,0 1 1 0 0,0-1-1 0 0,1 1 1 0 0,-2-2-1 0 0,2 2 51 0 0,0 0-1 0 0,-1 0 0 0 0,1 0 1 0 0,0-1-1 0 0,-1 1 0 0 0,1 0 0 0 0,0 0 1 0 0,-1 0-1 0 0,1 0 0 0 0,0 0 1 0 0,-1 0-1 0 0,1 0 0 0 0,0 0 0 0 0,0 0 1 0 0,-1 0-1 0 0,1 0 0 0 0,0 0 0 0 0,-1 0 1 0 0,-3 0 3469 0 0,4-8-1454 0 0,0 7-1890 0 0,0 0-1 0 0,0 0 0 0 0,0 1 1 0 0,0-1-1 0 0,1 0 0 0 0,-1 0 1 0 0,0 0-1 0 0,1 0 0 0 0,-1 0 1 0 0,1 0-1 0 0,-1 0 0 0 0,1 1 1 0 0,-1-1-1 0 0,1 0 0 0 0,0 0 0 0 0,-1 1 1 0 0,1-1-1 0 0,0 0 0 0 0,-1 1 1 0 0,1-1-1 0 0,0 1 0 0 0,0-1 1 0 0,0 1-1 0 0,1-1 0 0 0,3-1-22 0 0,0 0-1 0 0,0 0 1 0 0,1 1-1 0 0,-1 0 1 0 0,0 0-1 0 0,1 0 1 0 0,-1 1-1 0 0,9 0 0 0 0,18-3 524 0 0,-27 3-535 0 0,-1-1-1 0 0,0 1 0 0 0,0 0 0 0 0,1 0 0 0 0,-1 1 0 0 0,0-1 1 0 0,1 1-1 0 0,4 1 0 0 0,-2 0 81 0 0,20-2 492 0 0,-19 0-593 0 0,0 0 0 0 0,0-1 0 0 0,9-1 0 0 0,2 0 104 0 0,20-7 604 0 0,15 5-285 0 0,-18 4-260 0 0,-22 1-220 0 0,-9 0-40 0 0,0-1 0 0 0,1 0-1 0 0,-1 0 1 0 0,0 0 0 0 0,0-1 0 0 0,6-1 0 0 0,17-3 233 0 0,-22 4-217 0 0,0 0 0 0 0,-1 0-1 0 0,9-3 1 0 0,-3 0 41 0 0,4-2 35 0 0,0 1 0 0 0,1 0 1 0 0,30-5-1 0 0,54-6 57 0 0,-75 9-162 0 0,-20 5-28 0 0,-1 1 0 0 0,0 0 0 0 0,1 0 0 0 0,8-1 0 0 0,40-4 126 0 0,-7 4 17 0 0,23-9-9 0 0,-54 8-126 0 0,18-3 9 0 0,25 1 20 0 0,32-2 53 0 0,-73 3-72 0 0,-15 3-25 0 0,0 0 0 0 0,0 1 1 0 0,0-1-1 0 0,-1 1 0 0 0,1 0 1 0 0,0-1-1 0 0,0 1 0 0 0,0 0 1 0 0,0 0-1 0 0,2 0 0 0 0,-1 1 2 0 0,-1-1 0 0 0,0 0 0 0 0,0 0 0 0 0,1 0 0 0 0,-1-1 0 0 0,0 1 0 0 0,0-1 0 0 0,1 1 0 0 0,1-2 0 0 0,16-2 50 0 0,-15 4-51 0 0,0-1-1 0 0,0 0 1 0 0,0 0 0 0 0,0 0 0 0 0,8-3-1 0 0,15-3 25 0 0,-3 2-22 0 0,-14 2-3 0 0,0 0 0 0 0,16-2-1 0 0,-10 2 6 0 0,-13 3-6 0 0,-1 0 0 0 0,1 0 0 0 0,-1 0 0 0 0,0 1 0 0 0,1-1 0 0 0,-1 1 0 0 0,0 0 0 0 0,1-1 0 0 0,4 3 0 0 0,-4-2-3 0 0,0 0 0 0 0,0-1 1 0 0,0 0-1 0 0,0 0 0 0 0,0 0 1 0 0,6-1-1 0 0,4 1 6 0 0,0-1 9 0 0,-5 0-2 0 0,-1 1-11 0 0,-4 0-98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4:00.3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1 13768 0 0,'0'0'15'0'0,"0"0"1"0"0,0 0-1 0 0,0 0 1 0 0,0 0-1 0 0,0 1 1 0 0,0-1-1 0 0,0 0 1 0 0,0 0 0 0 0,0 0-1 0 0,0 0 1 0 0,0 0-1 0 0,0 0 1 0 0,0 0-1 0 0,-1 0 1 0 0,1 0-1 0 0,0 0 1 0 0,0 0-1 0 0,0 0 1 0 0,0 0 0 0 0,0 0-1 0 0,0 0 1 0 0,0 0-1 0 0,0 0 1 0 0,0 0-1 0 0,0 0 1 0 0,0 0-1 0 0,0 0 1 0 0,0 0 0 0 0,0 0-1 0 0,0 0 1 0 0,0 0-1 0 0,-1 0 1 0 0,1 0-1 0 0,0 0 1 0 0,0 0-1 0 0,0 0 1 0 0,0 0-1 0 0,0 0 1 0 0,0 0 0 0 0,0 0-1 0 0,0 0 1 0 0,0 0-1 0 0,0 0 1 0 0,0 0-1 0 0,0 0 1 0 0,0-1-1 0 0,0 1 1 0 0,0 0 0 0 0,0 0-1 0 0,0 0 1 0 0,0 0-1 0 0,0 0 1 0 0,0 0-1 0 0,0 0 1 0 0,0 0-1 0 0,0 0 1 0 0,0 0-1 0 0,0 0 1 0 0,0 0 0 0 0,0 0-1 0 0,0 0 1 0 0,0 0-1 0 0,0 0 1 0 0,0 0-1 0 0,0-1 1 0 0,-3 6 1316 0 0,3-2-1162 0 0,1-1 0 0 0,-1 0 0 0 0,0 0 0 0 0,1 0 0 0 0,-1 0 0 0 0,1 0-1 0 0,0 0 1 0 0,0-1 0 0 0,0 1 0 0 0,0 0 0 0 0,0 0 0 0 0,0 0 0 0 0,0-1 0 0 0,1 1 0 0 0,-1-1 0 0 0,0 1-1 0 0,1-1 1 0 0,0 1 0 0 0,-1-1 0 0 0,1 0 0 0 0,0 0 0 0 0,-1 0 0 0 0,1 0 0 0 0,0 0 0 0 0,0 0 0 0 0,2 1-1 0 0,7 2-164 0 0,1-1 0 0 0,-1 0 0 0 0,18 2 0 0 0,-18-3 349 0 0,-4-1-264 0 0,-6-1-65 0 0,0 0 0 0 0,0 0 0 0 0,0 1 0 0 0,0-1 0 0 0,0 0 0 0 0,0 0 0 0 0,0 1 0 0 0,0-1 0 0 0,0 1 1 0 0,0-1-1 0 0,0 1 0 0 0,0-1 0 0 0,0 1 0 0 0,-1-1 0 0 0,3 2 0 0 0,-3-1 6 0 0,1-1 1 0 0,-1 1-1 0 0,1-1 1 0 0,0 0-1 0 0,-1 1 1 0 0,1-1-1 0 0,0 0 1 0 0,0 1-1 0 0,-1-1 0 0 0,1 0 1 0 0,0 0-1 0 0,0 0 1 0 0,0 0-1 0 0,0 0 0 0 0,-1 0 0 0 0,1 0 0 0 0,-1 0 0 0 0,0 0 0 0 0,1 0 0 0 0,-1 1 0 0 0,1-1 0 0 0,-1 0 1 0 0,0 0-1 0 0,1 0 0 0 0,-1 0 0 0 0,1 0 0 0 0,-1 1 0 0 0,0-1 0 0 0,1 0 0 0 0,-1 0 0 0 0,0 1 0 0 0,1-1 0 0 0,-1 0 0 0 0,0 0 0 0 0,1 1 0 0 0,-1-1 0 0 0,0 0 0 0 0,0 1 0 0 0,0-1 0 0 0,1 0 0 0 0,-1 1 0 0 0,0 0-11 0 0,1 0-1 0 0,-1-1 0 0 0,0 1 0 0 0,0 0 1 0 0,0-1-1 0 0,0 1 0 0 0,1 0 1 0 0,-1 0-1 0 0,0-1 0 0 0,0 1 0 0 0,0 0 1 0 0,-1-1-1 0 0,1 1 0 0 0,0 0 0 0 0,0 0 1 0 0,0-1-1 0 0,0 1 0 0 0,-1 0 1 0 0,1-1-1 0 0,0 1 0 0 0,-1 0 0 0 0,1-1 1 0 0,0 1-1 0 0,-1-1 0 0 0,1 1 0 0 0,-1-1 1 0 0,1 1-1 0 0,-1-1 0 0 0,1 1 1 0 0,-1-1-1 0 0,1 1 0 0 0,-1-1 0 0 0,0 1 1 0 0,-2 2-4 0 0,-16 14 159 0 0,12-11-94 0 0,0 1-1 0 0,-12 13 0 0 0,2-2 119 0 0,14-16-136 0 0,0 0 0 0 0,0 1 0 0 0,0 0 0 0 0,-3 5 0 0 0,3-5 72 0 0,0 1 1 0 0,0-1-1 0 0,0 1 0 0 0,-5 3 1 0 0,7-7-126 0 0,1 1 1 0 0,0-1-1 0 0,0 0 0 0 0,0 0 1 0 0,0 0-1 0 0,0 0 0 0 0,0 0 1 0 0,-1 1-1 0 0,1-1 1 0 0,0 0-1 0 0,0 0 0 0 0,0 0 1 0 0,-1 0-1 0 0,1 0 0 0 0,0 0 1 0 0,0 0-1 0 0,0 0 1 0 0,0 1-1 0 0,-1-1 0 0 0,1 0 1 0 0,0 0-1 0 0,0 0 0 0 0,0 0 1 0 0,-1 0-1 0 0,1 0 0 0 0,0 0 1 0 0,0 0-1 0 0,-1 0 1 0 0,1 0-1 0 0,0-1 0 0 0,0 1 1 0 0,0 0-1 0 0,-1 0 0 0 0,1 0 1 0 0,0 0-1 0 0,0 0 0 0 0,0 0 1 0 0,0 0-1 0 0,-1 0 1 0 0,1 0-1 0 0,0-1 0 0 0,0 1 1 0 0,0 0-1 0 0,0 0 0 0 0,0 0 1 0 0,-1 0-1 0 0,1-1 1 0 0,0 1-1 0 0,0 0 0 0 0,0 0 1 0 0,0 0-1 0 0,0-1 0 0 0,0 1 1 0 0,0 0-1 0 0,0 0 0 0 0,0 0 1 0 0,0-1-1 0 0,0-14 271 0 0,1 10-220 0 0,-6-85 423 0 0,4 75-444 0 0,-1-37 128 0 0,2 44-126 0 0,0 8-40 0 0,0-1 0 0 0,1 1 0 0 0,-1 0 0 0 0,0 0 0 0 0,0 0 0 0 0,0 0 0 0 0,0-1 0 0 0,0 1 1 0 0,0 0-1 0 0,0 0 0 0 0,0 0 0 0 0,0-1 0 0 0,0 1 0 0 0,0 0 0 0 0,0 0 0 0 0,0 0 0 0 0,0-1 0 0 0,0 1 0 0 0,0 0 0 0 0,0 0 0 0 0,0 0 0 0 0,0-1 0 0 0,0 1 0 0 0,0 0 0 0 0,0 0 0 0 0,0 0 1 0 0,-1 0-1 0 0,1-1 0 0 0,0 1 0 0 0,0 0 0 0 0,0 0 0 0 0,0 0 0 0 0,0 0 0 0 0,0 0 0 0 0,-1-1 0 0 0,1 1 0 0 0,0 0 0 0 0,0 0 0 0 0,0 0 0 0 0,0 0 0 0 0,-1 0 0 0 0,1 0 0 0 0,0 0 0 0 0,0 0 1 0 0,0 0-1 0 0,0 0 0 0 0,-1 0 0 0 0,1 0 0 0 0,0-1 0 0 0,-4-4 106 0 0,-2-2 187 0 0,3 8-127 0 0,3 7-13 0 0,1 9 215 0 0,5 8-177 0 0,-4-17-156 0 0,-1 0 0 0 0,1 0-1 0 0,-1 11 1 0 0,-1-18-24 0 0,0 0 0 0 0,0 0 0 0 0,0 0 0 0 0,0 0 1 0 0,0 0-1 0 0,0 0 0 0 0,1 0 0 0 0,-1 1 0 0 0,0-1 0 0 0,0 0 1 0 0,1 0-1 0 0,-1 0 0 0 0,1 0 0 0 0,-1 0 0 0 0,1 0 0 0 0,-1 0 1 0 0,1 0-1 0 0,-1 0 0 0 0,1-1 0 0 0,0 1 0 0 0,0 0 0 0 0,-1 0 1 0 0,3 1-1 0 0,0 18 209 0 0,-3-20-221 0 0,0 0 0 0 0,0 0 0 0 0,0 0 0 0 0,0 0 0 0 0,0 0 0 0 0,0 0-1 0 0,0 0 1 0 0,0 0 0 0 0,0 0 0 0 0,0 0 0 0 0,0 1 0 0 0,0-1-1 0 0,0 0 1 0 0,0 0 0 0 0,0 0 0 0 0,0 0 0 0 0,0 0 0 0 0,0 0 0 0 0,0 0-1 0 0,0 0 1 0 0,1 0 0 0 0,-1 0 0 0 0,0 0 0 0 0,0 0 0 0 0,0 0-1 0 0,0 0 1 0 0,0 0 0 0 0,0 0 0 0 0,0 0 0 0 0,0 0 0 0 0,0 0 0 0 0,0 0-1 0 0,0 0 1 0 0,0 0 0 0 0,1 0 0 0 0,-1 0 0 0 0,0 0 0 0 0,0 0-1 0 0,0 0 1 0 0,0 0 0 0 0,0 0 0 0 0,0 0 0 0 0,0 0 0 0 0,0 0 0 0 0,0 0-1 0 0,0 0 1 0 0,0 0 0 0 0,0 0 0 0 0,0 0 0 0 0,0 0 0 0 0,1-1-1 0 0,-1-4 68 0 0,2-5-21 0 0,-2 7-48 0 0,1 0 0 0 0,-1 1 0 0 0,0-1 0 0 0,0 0 0 0 0,0 0 0 0 0,0-4 0 0 0,0-16-7 0 0,2 13-3 0 0,-2 7 4 0 0,0 1 0 0 0,1 0 0 0 0,-1 0 0 0 0,1-1 0 0 0,-1 1 0 0 0,1 0 0 0 0,0 0 0 0 0,0 0 0 0 0,0 0 0 0 0,0 0 0 0 0,0 0 0 0 0,1 0 0 0 0,1-3 0 0 0,-2 5 0 0 0,-1 0 1 0 0,0 0-1 0 0,1 0 0 0 0,-1-1 0 0 0,0 1 0 0 0,1 0 0 0 0,-1 0 1 0 0,1 0-1 0 0,-1 0 0 0 0,0 0 0 0 0,1 0 0 0 0,-1 0 1 0 0,1 0-1 0 0,-1 0 0 0 0,0 0 0 0 0,1 0 0 0 0,-1 0 1 0 0,1 0-1 0 0,-1 0 0 0 0,0 0 0 0 0,1 0 0 0 0,-1 0 1 0 0,1 1-1 0 0,-1-1 0 0 0,0 0 0 0 0,1 0 0 0 0,-1 0 1 0 0,0 1-1 0 0,1-1 0 0 0,6 4-57 0 0,26 11-216 0 0,-14-5 40 0 0,-15-10 152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4:26.9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 13464 0 0,'0'0'985'0'0,"-2"1"-597"0"0,0 0-6 0 0,0 0 1 0 0,0 1-1 0 0,0-1 1 0 0,1 0-1 0 0,-1 1 1 0 0,0-1-1 0 0,-2 4 478 0 0,6 8 1044 0 0,13 91-923 0 0,3 12-143 0 0,-7-83-479 0 0,-8-25-256 0 0,-1 0 1 0 0,1-1-1 0 0,1 10 1 0 0,-1 16 720 0 0,-1 47-1 0 0,-2-57-29 0 0,1-18-315 0 0,0-5-170 0 0,-1-3 151 0 0,21 3 227 0 0,-20 0-666 0 0,1 0 1 0 0,-1 0 0 0 0,1 0-1 0 0,0 1 1 0 0,-1-1-1 0 0,1 0 1 0 0,-1 1-1 0 0,1-1 1 0 0,-1 1-1 0 0,1-1 1 0 0,-1 1 0 0 0,1 0-1 0 0,-1-1 1 0 0,1 1-1 0 0,-1 0 1 0 0,0 0-1 0 0,0 0 1 0 0,2 1-1 0 0,-1 0 14 0 0,-1-1-3 0 0,1 0 0 0 0,0 0 0 0 0,0 0 0 0 0,0 0 1 0 0,0 0-1 0 0,0 0 0 0 0,0-1 0 0 0,1 1 0 0 0,-1-1 0 0 0,0 1 0 0 0,3-1 1 0 0,27-1 232 0 0,-15 1-190 0 0,8-1 48 0 0,-14 0-58 0 0,0 1-1 0 0,1 1 1 0 0,-1-1-1 0 0,16 4 1 0 0,24 4 265 0 0,-43-7-278 0 0,-1 0-1 0 0,0-1 0 0 0,1 1 1 0 0,-1-2-1 0 0,8 0 0 0 0,10 0 76 0 0,325 1 1070 0 0,-312 2-868 0 0,60 10 0 0 0,-86-10-292 0 0,13 2 114 0 0,48 2 1 0 0,-5-10-28 0 0,-44 2-109 0 0,-1 0 0 0 0,27 3 0 0 0,48 4 32 0 0,31-3 162 0 0,-44-2 55 0 0,-52 1-231 0 0,28 1 74 0 0,67-6 1 0 0,-22 1-108 0 0,-7 1 0 0 0,-7 1 0 0 0,-73 0 0 0 0,0 1 0 0 0,27 3 0 0 0,-9 0 0 0 0,123 0 0 0 0,72 3 0 0 0,-175-1 0 0 0,-40-3 0 0 0,0-1 0 0 0,31 0 0 0 0,-17-3 0 0 0,40 4 0 0 0,-9 1 0 0 0,-46-3 0 0 0,23 5 0 0 0,-23-3 0 0 0,23 1 0 0 0,-30-2 0 0 0,-1 0 0 0 0,14 2 0 0 0,-5 0 0 0 0,-5-1 0 0 0,49 9 0 0 0,-56-10 0 0 0,-1-1 0 0 0,1 0 0 0 0,0 0 0 0 0,0 0 0 0 0,8-2 0 0 0,6 0 0 0 0,32 4 0 0 0,-32-1 0 0 0,35-2 0 0 0,5-1 0 0 0,-20 2 0 0 0,81-5 0 0 0,-1 4 0 0 0,-61 2 0 0 0,-28-7 0 0 0,24 4 0 0 0,-53 2-111 0 0,0 0 1 0 0,0 0-1 0 0,0 0 1 0 0,0 0-1 0 0,0 0 1 0 0,0-1-1 0 0,0 1 0 0 0,0 0 1 0 0,0 0-1 0 0,0 0 1 0 0,0-1-1 0 0,-1 1 1 0 0,2-1-1 0 0,-1 0 9 0 0,-1 1 0 0 0,0-1 0 0 0,1 0 1 0 0,-1 1-1 0 0,0-1 0 0 0,1 0 0 0 0,-1 1 0 0 0,0-1 0 0 0,0 0 0 0 0,0 1 0 0 0,0-1 1 0 0,1 0-1 0 0,-1 0 0 0 0,0 1 0 0 0,0-1 0 0 0,-1-1 0 0 0,1 0-211 0 0,0-1 1 0 0,-1 1-1 0 0,1-1 1 0 0,-1 1-1 0 0,0-1 0 0 0,-1-3 1 0 0,-1 0-306 0 0,0 0 1 0 0,-1 0 0 0 0,-4-6 0 0 0,4 6 112 0 0,0 1 339 0 0,12 8 430 0 0,-1 0-108 0 0,-1 0-1 0 0,0 1 1 0 0,8 6-1 0 0,-9-6-45 0 0,0-1 0 0 0,0 1 1 0 0,0-1-1 0 0,1 0 0 0 0,6 3 0 0 0,-1 0 454 0 0,-10-6-476 0 0,0 1 0 0 0,0 0 1 0 0,1-1-1 0 0,-1 1 0 0 0,0 0 0 0 0,0-1 0 0 0,0 1 1 0 0,0-1-1 0 0,0 0 0 0 0,1 1 0 0 0,0-1 496 0 0,-6 11 60 0 0,-3-2-448 0 0,0 1-1 0 0,-1-1 0 0 0,-17 17 0 0 0,9-11 66 0 0,1-4 189 0 0,15-11-226 0 0,-5-9-86 0 0,-1-11-23 0 0,-7-37 0 0 0,6 21-21 0 0,5 13-44 0 0,3 16 5 0 0,-1 7 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46.7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10544 0 0,'0'-1'243'0'0,"0"3"306"0"0,0-1 36 0 0,0-6-237 0 0,13 5 2456 0 0,-1 16-2147 0 0,-7-7-418 0 0,-2-6-187 0 0,-1 1-13 0 0,0-1 0 0 0,1 0 0 0 0,-1 0 0 0 0,1 0 0 0 0,-1 0 0 0 0,1 0 0 0 0,0 0 0 0 0,0-1 0 0 0,1 1 0 0 0,-1-1 0 0 0,0 0 0 0 0,1 0 0 0 0,-1 0 0 0 0,5 1 0 0 0,7 1 70 0 0,-10-2-7 0 0,0-1 0 0 0,0 1 0 0 0,0-1 0 0 0,1 0-1 0 0,8 0 1 0 0,-13-1-91 0 0,-1-1 1 0 0,1 1-1 0 0,-1 0 1 0 0,1 0-1 0 0,0 0 0 0 0,-1 0 1 0 0,1 1-1 0 0,-1-1 0 0 0,1 0 1 0 0,0 0-1 0 0,-1 0 0 0 0,1 0 1 0 0,-1 1-1 0 0,1-1 0 0 0,-1 0 1 0 0,1 0-1 0 0,-1 1 1 0 0,1-1-1 0 0,-1 0 0 0 0,1 1 1 0 0,-1-1-1 0 0,1 1 0 0 0,-1-1 1 0 0,1 1-1 0 0,-1 1 21 0 0,1-1 0 0 0,-1 0 0 0 0,0 1 0 0 0,0-1 0 0 0,1 1 0 0 0,-1-1 0 0 0,0 1 0 0 0,-1 1 0 0 0,1 6 37 0 0,-5-6 761 0 0,-8-3-625 0 0,11 0-48 0 0,1 0 157 0 0,1 0-308 0 0,1 0 0 0 0,-1 0 1 0 0,0 0-1 0 0,0 0 0 0 0,0 0 1 0 0,0 0-1 0 0,1 0 0 0 0,-1 0 1 0 0,0 0-1 0 0,0 0 0 0 0,0 0 1 0 0,0 1-1 0 0,0-1 0 0 0,1 0 1 0 0,-1 0-1 0 0,0 0 0 0 0,0 0 1 0 0,0 0-1 0 0,0 0 0 0 0,0 1 1 0 0,0-1-1 0 0,0 0 0 0 0,1 0 1 0 0,-1 0-1 0 0,0 0 0 0 0,0 1 1 0 0,0-1-1 0 0,0 0 0 0 0,0 0 1 0 0,0 0-1 0 0,0 1 0 0 0,0 1 12 0 0,-1 0 0 0 0,1 0-1 0 0,0 0 1 0 0,-1 0 0 0 0,1 0 0 0 0,-1 0-1 0 0,0 0 1 0 0,0 0 0 0 0,0 0-1 0 0,0-1 1 0 0,0 1 0 0 0,0 0-1 0 0,0 0 1 0 0,-2 1 0 0 0,-24 22 71 0 0,19-18-44 0 0,-5 3-11 0 0,9-7-19 0 0,0 0 1 0 0,0 0 0 0 0,0 1-1 0 0,1-1 1 0 0,-1 1 0 0 0,1 0 0 0 0,0 0-1 0 0,-4 8 1 0 0,-14 32 180 0 0,10-19-41 0 0,10-21-123 0 0,1 12 110 0 0,0-11-94 0 0,0-4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6:37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16 8840 0 0,'-4'-2'195'0'0,"-14"-7"6224"0"0,32 15-4972 0 0,18-10-748 0 0,-21 1-550 0 0,0 2 0 0 0,-1-1 0 0 0,1 2 0 0 0,0-1 0 0 0,0 1 1 0 0,-1 1-1 0 0,17 3 0 0 0,-22-3-74 0 0,0-1 0 0 0,0 1 0 0 0,9-1 0 0 0,-1 0 55 0 0,24 0 574 0 0,-37 0-608 0 0,5 8 40 0 0,24 144 55 0 0,-21-99-172 0 0,-7-41-7 0 0,1 0 0 0 0,0 0 0 0 0,1 0 1 0 0,5 16-1 0 0,19 54 108 0 0,-15-43-24 0 0,-11-37-84 0 0,0 3 25 0 0,1 0-1 0 0,-1 0 0 0 0,1 1 1 0 0,-2-1-1 0 0,1 0 0 0 0,0 7 1 0 0,-1-12-24 0 0,0 1 1 0 0,0-1 0 0 0,0 1 0 0 0,0-1 0 0 0,0 0-1 0 0,0 1 1 0 0,0-1 0 0 0,0 1 0 0 0,0-1-1 0 0,0 1 1 0 0,0-1 0 0 0,0 1 0 0 0,1-1 0 0 0,-1 0-1 0 0,0 1 1 0 0,0-1 0 0 0,0 1 0 0 0,1-1-1 0 0,-1 0 1 0 0,0 1 0 0 0,1-1 0 0 0,-1 0 0 0 0,0 1-1 0 0,1-1 1 0 0,-1 0 0 0 0,0 0 0 0 0,1 1-1 0 0,-1-1 1 0 0,1 0 0 0 0,-1 3 96 0 0,-1-3-104 0 0,1 0 0 0 0,0 1 0 0 0,0-1-1 0 0,0 0 1 0 0,-1 1 0 0 0,1-1 0 0 0,0 0-1 0 0,0 1 1 0 0,0-1 0 0 0,0 0 0 0 0,0 1-1 0 0,0-1 1 0 0,0 0 0 0 0,0 1 0 0 0,0-1-1 0 0,0 0 1 0 0,0 1 0 0 0,0-1 0 0 0,0 0-1 0 0,0 1 1 0 0,0-1 0 0 0,0 1 0 0 0,0-1-1 0 0,0 0 1 0 0,1 1 0 0 0,7 9 278 0 0,-59-30-189 0 0,41 16-77 0 0,8 4-15 0 0,1 0 1 0 0,0 0 0 0 0,0-1-1 0 0,-1 1 1 0 0,1 0-1 0 0,0-1 1 0 0,0 0-1 0 0,0 1 1 0 0,0-1-1 0 0,0 1 1 0 0,-1-1 0 0 0,1 0-1 0 0,-1-1 1 0 0,2 2-4 0 0,0 0 1 0 0,0 0 0 0 0,0-1-1 0 0,0 1 1 0 0,0 0 0 0 0,-1 0 0 0 0,1 0-1 0 0,0 0 1 0 0,0 0 0 0 0,0-1-1 0 0,0 1 1 0 0,-1 0 0 0 0,1 0 0 0 0,0 0-1 0 0,0 0 1 0 0,-1 0 0 0 0,1 0-1 0 0,0 0 1 0 0,0 0 0 0 0,0 0 0 0 0,-1 0-1 0 0,1 0 1 0 0,0 0 0 0 0,0 0-1 0 0,-1 0 1 0 0,1 0 0 0 0,0 0-1 0 0,0 0 1 0 0,-1 0 0 0 0,1 0 0 0 0,0 0-1 0 0,0 0 1 0 0,-10 5 36 0 0,0 0-11 0 0,8-5-26 0 0,1 0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6:38.3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9440 0 0,'0'0'7065'0'0,"3"2"-6793"0"0,5 0-93 0 0,-1 0 1 0 0,1-1-1 0 0,-1 1 1 0 0,1-2-1 0 0,0 1 1 0 0,0-1-1 0 0,12-1 0 0 0,-2 1 88 0 0,-17 0-243 0 0,0 0 0 0 0,0 0 0 0 0,0 0 0 0 0,0 0 0 0 0,0-1 0 0 0,0 1 0 0 0,0 0 0 0 0,0-1-1 0 0,0 1 1 0 0,-1-1 0 0 0,1 1 0 0 0,0-1 0 0 0,0 1 0 0 0,0-1 0 0 0,0 0 0 0 0,3-2 167 0 0,10 3-701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6:39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10544 0 0,'4'8'2304'0'0,"-3"-6"-2136"0"0,1 1 0 0 0,-1-1 1 0 0,0 0-1 0 0,1 0 0 0 0,-1 0 0 0 0,1 0 1 0 0,0 0-1 0 0,-1-1 0 0 0,1 1 1 0 0,0 0-1 0 0,3 1 0 0 0,11 11 589 0 0,-15-13-629 0 0,0 0 1 0 0,0 0 0 0 0,0 1 0 0 0,-1-1 0 0 0,1 0-1 0 0,0 0 1 0 0,-1 0 0 0 0,1 0 0 0 0,-1 1-1 0 0,1-1 1 0 0,-1 0 0 0 0,0 1 0 0 0,1-1 0 0 0,-1 2-1 0 0,0-3-116 0 0,0 0 0 0 0,0-1 0 0 0,0 1 0 0 0,0 0 0 0 0,0 0 0 0 0,0 0 0 0 0,0 0 0 0 0,0-1-1 0 0,0 1 1 0 0,0 0 0 0 0,0 0 0 0 0,0 0 0 0 0,0 0 0 0 0,0-1 0 0 0,0 1 0 0 0,0 0 0 0 0,0 0-1 0 0,0 0 1 0 0,0 0 0 0 0,0-1 0 0 0,0 1 0 0 0,0 0 0 0 0,0 0 0 0 0,0 0 0 0 0,0 0 0 0 0,0 0 0 0 0,-1-1-1 0 0,1 1 1 0 0,0 0 0 0 0,0 0 0 0 0,0 0 0 0 0,0 0 0 0 0,0 0 0 0 0,-1 0 0 0 0,1 0 0 0 0,0 0-1 0 0,0-1 1 0 0,0 1 0 0 0,0 0 0 0 0,0 0 0 0 0,-1 0 0 0 0,1 0 0 0 0,0 0 0 0 0,0 0 0 0 0,0 0-1 0 0,0 0 1 0 0,-1 0 0 0 0,1 0 0 0 0,0 0 0 0 0,0 0 0 0 0,0 0 0 0 0,-1 0 0 0 0,1 0 0 0 0,0 0-1 0 0,0 0 1 0 0,0 1 0 0 0,0-1 0 0 0,0 0 0 0 0,-1 0 0 0 0,1 0 0 0 0,0 0 0 0 0,0 0 0 0 0,0 0-1 0 0,0 0 1 0 0,-12 11 120 0 0,7-7 47 0 0,4-2-147 0 0,-1-1-1 0 0,1 1 0 0 0,0-1 1 0 0,0 1-1 0 0,0 0 0 0 0,0-1 1 0 0,-1 3-1 0 0,1-2-4 0 0,0-1-1 0 0,1 1 1 0 0,-1-1-1 0 0,0 0 1 0 0,0 1-1 0 0,0-1 1 0 0,0 0-1 0 0,0 0 1 0 0,0 0 0 0 0,-3 2-1 0 0,4-3-17 0 0,0 0-1 0 0,0 1 1 0 0,0-1-1 0 0,-1 0 1 0 0,1 0-1 0 0,0 0 1 0 0,0 1-1 0 0,0-1 1 0 0,0 0-1 0 0,-1 0 1 0 0,1 1-1 0 0,0-1 1 0 0,0 0-1 0 0,0 0 1 0 0,0 1-1 0 0,0-1 1 0 0,0 0-1 0 0,0 1 1 0 0,0-1-1 0 0,0 0 1 0 0,0 0-1 0 0,0 1 1 0 0,0-1-1 0 0,0 0 1 0 0,0 0-1 0 0,0 1 1 0 0,0-1-1 0 0,0 0 1 0 0,0 1-1 0 0,0-1 1 0 0,0 0-1 0 0,0 0 1 0 0,1 1-1 0 0,-1-1 1 0 0,0 0-1 0 0,0 0 1 0 0,0 1-1 0 0,1-1-1 0 0,-1 0-1 0 0,0 1 0 0 0,0-1 1 0 0,0 0-1 0 0,0 1 0 0 0,1-1 1 0 0,-1 0-1 0 0,0 1 0 0 0,0-1 1 0 0,0 1-1 0 0,0-1 0 0 0,0 0 1 0 0,0 1-1 0 0,0-1 0 0 0,0 0 1 0 0,0 1-1 0 0,0-1 0 0 0,0 1 1 0 0,0-1-1 0 0,0 0 0 0 0,-1 1 1 0 0,-1 5 162 0 0,3-6 15 0 0,0 0-179 0 0,-1-1 1 0 0,1 1 0 0 0,-1-1 0 0 0,1 1-1 0 0,-1-1 1 0 0,1 0 0 0 0,-1 1 0 0 0,0-1-1 0 0,1 0 1 0 0,-1 0 0 0 0,0 1 0 0 0,1-1-1 0 0,-1 0 1 0 0,0 0 0 0 0,0 1 0 0 0,0-2-1 0 0,0-7 12 0 0,0 1-1 0 0,-1 0 0 0 0,-2-16 1 0 0,3 15-6 0 0,0 8-10 0 0,0 0 0 0 0,0 0 0 0 0,0 0-1 0 0,0 0 1 0 0,0 1 0 0 0,0-1 0 0 0,0 0 0 0 0,0 0 0 0 0,0 0 0 0 0,-1 0 0 0 0,1 1 0 0 0,0-1 0 0 0,-1-1 0 0 0,1 1 0 0 0,-1 0 1 0 0,1 1-1 0 0,0-1 1 0 0,0 0-1 0 0,-1 0 1 0 0,1 0-1 0 0,0 1 1 0 0,0-1-1 0 0,0 0 1 0 0,0 0 0 0 0,0 0-1 0 0,0 1 1 0 0,0-1-1 0 0,0 0 1 0 0,1 0-1 0 0,-1 0 1 0 0,0 1-1 0 0,0-1 1 0 0,1 0-1 0 0,-1-1 1 0 0,1 2-1 0 0,-1-1 0 0 0,0 1 0 0 0,1-1 0 0 0,-1 0-1 0 0,0 1 1 0 0,0-1 0 0 0,0 1 0 0 0,1-1 0 0 0,-1 0 0 0 0,0 1 0 0 0,0-1 0 0 0,0 0 0 0 0,0 1 0 0 0,0-1 0 0 0,0 0 0 0 0,0 1-1 0 0,-1-1 1 0 0,1 0 0 0 0,0 1 0 0 0,0-1 0 0 0,0 0 0 0 0,-1 1 0 0 0,1-1 0 0 0,0 1 0 0 0,-1-2 0 0 0,1 2-1 0 0,-1 0 1 0 0,1-1-1 0 0,0 1 0 0 0,0-1 1 0 0,-1 1-1 0 0,1 0 1 0 0,0-1-1 0 0,0 1 1 0 0,0-1-1 0 0,0 1 0 0 0,-1 0 1 0 0,1-1-1 0 0,0 1 1 0 0,0-1-1 0 0,0 1 1 0 0,0-1-1 0 0,0 1 0 0 0,0-1 1 0 0,0 1-1 0 0,0 0 1 0 0,1-1-1 0 0,-1 1 1 0 0,0-1-1 0 0,0 1 1 0 0,0-1-1 0 0,2-6 29 0 0,-2 7-23 0 0,0-1 2 0 0,0 0 25 0 0,0 0 110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7:57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12256 0 0,'0'0'4022'0'0,"3"1"-3619"0"0,0 0-387 0 0,-2 0 98 0 0,1 0 0 0 0,0 0 0 0 0,0-1 0 0 0,0 1 0 0 0,0-1 0 0 0,0 1 0 0 0,0-1 0 0 0,0 0 0 0 0,0 0 0 0 0,3 0 0 0 0,6-2 78 0 0,0 0 0 0 0,0-1 0 0 0,0-1 0 0 0,0 0 0 0 0,18-9 0 0 0,-19 8-66 0 0,-6 3 7 0 0,1 1 0 0 0,-1 0 0 0 0,1 0 0 0 0,0 0 1 0 0,-1 1-1 0 0,1-1 0 0 0,5 1 0 0 0,-9 2-120 0 0,-1-1 1 0 0,1 1-1 0 0,-1-1 1 0 0,1 1-1 0 0,-1-1 1 0 0,1 1-1 0 0,-1-1 0 0 0,0 1 1 0 0,0-1-1 0 0,0 3 1 0 0,1-1 7 0 0,2 41 119 0 0,-2-28-61 0 0,0 1 0 0 0,5 19 1 0 0,-4-24 6 0 0,2 23 1 0 0,-4-24-24 0 0,1 0-1 0 0,1-1 1 0 0,2 13 0 0 0,-1-12 31 0 0,-1 0-1 0 0,0 0 1 0 0,0 17 0 0 0,-2-14 16 0 0,0 36 324 0 0,-1-18-189 0 0,1-17-114 0 0,0 13 380 0 0,0-26-479 0 0,-1-1 1 0 0,1 1-1 0 0,0-1 1 0 0,-1 1 0 0 0,1 0-1 0 0,-1-1 1 0 0,0 1 0 0 0,1-1-1 0 0,-1 1 1 0 0,0-1-1 0 0,0 1 1 0 0,0-1 0 0 0,-1 2-1 0 0,1-1 2 0 0,0 0 0 0 0,1 0-1 0 0,-1 0 1 0 0,1 1 0 0 0,0-1-1 0 0,0 0 1 0 0,0 0 0 0 0,0 0-1 0 0,0 0 1 0 0,1 3 0 0 0,-1 1 51 0 0,1 8 149 0 0,-1-10-181 0 0,0 0 0 0 0,0 0 0 0 0,0 0 0 0 0,0 0 0 0 0,-1 0 0 0 0,1 0 0 0 0,-1 0 0 0 0,-2 5 0 0 0,3-6-38 0 0,-1 0-1 0 0,1 0 1 0 0,0 0-1 0 0,0 0 1 0 0,0-1 0 0 0,0 1-1 0 0,0 0 1 0 0,2 5-1 0 0,0 7 40 0 0,-3-10-31 0 0,1-5-19 0 0,0 1 0 0 0,0 0-1 0 0,0-1 1 0 0,0 1 0 0 0,0 0-1 0 0,0-1 1 0 0,0 1 0 0 0,0 0-1 0 0,0-1 1 0 0,0 1-1 0 0,0 0 1 0 0,1-1 0 0 0,-1 1-1 0 0,0-1 1 0 0,0 1 0 0 0,0 0-1 0 0,1-1 1 0 0,-1 1 0 0 0,0-1-1 0 0,1 1 1 0 0,-1-1-1 0 0,1 1 1 0 0,-1-1 0 0 0,1 1-1 0 0,-1-1 1 0 0,1 1 0 0 0,-1-1-1 0 0,1 1 1 0 0,-1-1 0 0 0,1 1-1 0 0,0-1 15 0 0,-32-8 452 0 0,24 6-464 0 0,0 1-1 0 0,0-1 1 0 0,0 1-1 0 0,0 0 0 0 0,-1 1 1 0 0,1 0-1 0 0,0 0 1 0 0,0 1-1 0 0,0-1 1 0 0,0 2-1 0 0,0-1 0 0 0,-8 3 1 0 0,5-1-7 0 0,6-1 1 0 0,0 0 0 0 0,0-1 0 0 0,-1 0 0 0 0,1 0 0 0 0,-8 1 0 0 0,11-2-19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7:58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12160 0 0,'0'0'5550'0'0,"1"2"-5211"0"0,1 2-239 0 0,-1 0-1 0 0,0 0 1 0 0,0 0 0 0 0,0 0-1 0 0,0 0 1 0 0,-1 0 0 0 0,0 8 0 0 0,1 1 92 0 0,-1-13-179 0 0,0 1 0 0 0,0-1 0 0 0,0 1 0 0 0,1-1 0 0 0,-1 1 0 0 0,0-1 0 0 0,0 1 0 0 0,0-1 0 0 0,1 1-1 0 0,-1-1 1 0 0,0 0 0 0 0,1 1 0 0 0,-1-1 0 0 0,0 1 0 0 0,1-1 0 0 0,-1 0 0 0 0,0 1 0 0 0,1-1 0 0 0,-1 0-1 0 0,1 1 1 0 0,-1-1 0 0 0,1 0 0 0 0,-1 0 0 0 0,1 1 0 0 0,-1-1 0 0 0,1 0 0 0 0,-1 0 0 0 0,1 0 0 0 0,-1 0 0 0 0,2 1-1 0 0,-2-1 158 0 0,11-8 14 0 0,-7 6-143 0 0,1 0-1 0 0,0 1 1 0 0,-1-1 0 0 0,1 1 0 0 0,0 0-1 0 0,0 0 1 0 0,6 0 0 0 0,-9 1-21 0 0,0 0-1 0 0,0 0 1 0 0,-1 0 0 0 0,1 0-1 0 0,0 0 1 0 0,0 1 0 0 0,-1-1-1 0 0,1 1 1 0 0,0-1 0 0 0,-1 1 0 0 0,1-1-1 0 0,0 1 1 0 0,-1 0 0 0 0,1 0-1 0 0,-1 0 1 0 0,1 0 0 0 0,-1 0-1 0 0,1 0 1 0 0,-1 0 0 0 0,0 1-1 0 0,0-1 1 0 0,0 0 0 0 0,2 2-1 0 0,-3-2-1 0 0,1 0 0 0 0,-1 1 0 0 0,1-1 0 0 0,-1 0-1 0 0,0 0 1 0 0,1 0 0 0 0,-1 0 0 0 0,0 0 0 0 0,0 1-1 0 0,1-1 1 0 0,-1 0 0 0 0,0 0 0 0 0,0 0 0 0 0,0 0-1 0 0,-1 1 1 0 0,1-1 0 0 0,0 0 0 0 0,0 0 0 0 0,-1 0-1 0 0,1 0 1 0 0,0 1 0 0 0,-1-1 0 0 0,1 0 0 0 0,-1 0 0 0 0,0 0-1 0 0,1 0 1 0 0,-3 1 0 0 0,0 3 31 0 0,-1-1 1 0 0,-1 0-1 0 0,1-1 0 0 0,-8 6 1 0 0,3-2 27 0 0,3-4-29 0 0,0 1 0 0 0,0-1 0 0 0,0 0 0 0 0,0 0 0 0 0,0-1 0 0 0,-8 2 0 0 0,10-3 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7:59.1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39 15072 0 0,'0'0'670'0'0,"3"-2"-331"0"0,7-4 100 0 0,0 1 0 0 0,1 1-1 0 0,0-1 1 0 0,0 2 0 0 0,0-1 0 0 0,12-1 0 0 0,-10 3-102 0 0,-11 1-285 0 0,0 1 0 0 0,0-1 1 0 0,-1 1-1 0 0,1 0 0 0 0,0 0 0 0 0,0 0 1 0 0,0 0-1 0 0,0 0 0 0 0,0 0 0 0 0,0 0 0 0 0,0 0 1 0 0,2 2-1 0 0,8 2 153 0 0,-11-2-172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7:59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65 14672 0 0,'0'0'377'0'0,"1"-3"-186"0"0,-1 0-87 0 0,1 0 0 0 0,0 0 1 0 0,0 0-1 0 0,1 0 1 0 0,-1 0-1 0 0,1 1 0 0 0,-1-1 1 0 0,1 0-1 0 0,0 1 1 0 0,0-1-1 0 0,0 1 0 0 0,0 0 1 0 0,0 0-1 0 0,1 0 1 0 0,2-3-1 0 0,-1 3 172 0 0,-1-1-1 0 0,1 1 0 0 0,-1 0 1 0 0,1 0-1 0 0,0 0 0 0 0,5-1 1 0 0,-8 2-245 0 0,0 1-1 0 0,0 0 1 0 0,0 0 0 0 0,0 0-1 0 0,-1 0 1 0 0,1 0 0 0 0,0 0-1 0 0,0 0 1 0 0,0 0 0 0 0,0 0-1 0 0,-1 1 1 0 0,1-1 0 0 0,0 0-1 0 0,0 0 1 0 0,0 1 0 0 0,-1-1-1 0 0,1 1 1 0 0,0-1 0 0 0,-1 0-1 0 0,1 1 1 0 0,0 0 0 0 0,-1-1-1 0 0,1 1 1 0 0,0-1 0 0 0,-1 1-1 0 0,1 0 1 0 0,-1-1 0 0 0,1 1-1 0 0,-1 0 1 0 0,0-1 0 0 0,1 1-1 0 0,-1 0 1 0 0,0 0 0 0 0,1 0-1 0 0,-1-1 1 0 0,0 1 0 0 0,0 0-1 0 0,0 0 1 0 0,0 0 0 0 0,1 0-1 0 0,-1 4 47 0 0,1-1 0 0 0,-1 0 0 0 0,0 0 0 0 0,0 1 0 0 0,0-1 0 0 0,-1 0 0 0 0,1 0 0 0 0,-1 1 0 0 0,0-1-1 0 0,0 0 1 0 0,0 0 0 0 0,-1 0 0 0 0,0 0 0 0 0,1 0 0 0 0,-1 0 0 0 0,-1-1 0 0 0,1 1 0 0 0,-1-1 0 0 0,1 1-1 0 0,-1-1 1 0 0,0 0 0 0 0,0 0 0 0 0,0 0 0 0 0,-6 4 0 0 0,0 2 378 0 0,8-7-361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07:59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0 15472 0 0,'0'0'918'0'0,"-1"3"-459"0"0,-5 13 6326 0 0,9-16-6276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43.2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10 105 9040 0 0,'-9'-31'7174'0'0,"10"29"-7006"0"0,-1 2-122 0 0,0-1 1 0 0,1 1-1 0 0,-1 0 0 0 0,1-1 1 0 0,-1 1-1 0 0,1-1 0 0 0,0 1 0 0 0,-1 0 1 0 0,1-1-1 0 0,-1 1 0 0 0,1 0 1 0 0,-1-1-1 0 0,1 1 0 0 0,0 0 0 0 0,-1 0 1 0 0,1 0-1 0 0,0 0 0 0 0,-1-1 1 0 0,1 1-1 0 0,0 0 0 0 0,-1 0 0 0 0,2 1 1 0 0,1-2 87 0 0,15 0 410 0 0,37 2 1 0 0,3-1 20 0 0,33 0 98 0 0,-7 0-119 0 0,-25-1-190 0 0,28-4 115 0 0,-83 5-449 0 0,164-13 720 0 0,-82 8-386 0 0,-53 3-169 0 0,0 0 0 0 0,35 4 0 0 0,5 2 143 0 0,15 2 185 0 0,-64-4-354 0 0,-15-1-75 0 0,0-1-1 0 0,0 2 0 0 0,-1-1 1 0 0,1 1-1 0 0,0 1 0 0 0,-1-1 0 0 0,13 7 1 0 0,-16-7-5 0 0,-1 0 1 0 0,0 0-1 0 0,1-1 1 0 0,8 2-1 0 0,2 1 242 0 0,-2-4 189 0 0,-13 0-493 0 0,0 0-1 0 0,1 0 1 0 0,-1 0-1 0 0,0 0 1 0 0,1 0-1 0 0,-1-1 0 0 0,0 1 1 0 0,0 0-1 0 0,1 0 1 0 0,-1-1-1 0 0,0 1 1 0 0,0 0-1 0 0,1 0 1 0 0,-1-1-1 0 0,0 1 0 0 0,0 0 1 0 0,0-1-1 0 0,1 1 1 0 0,-1 0-1 0 0,0-1 1 0 0,0 1-1 0 0,0 0 1 0 0,0-1-1 0 0,0 0 1 0 0,4-4 151 0 0,11-44 54 0 0,-14 46-197 0 0,-1 1 0 0 0,1 0 0 0 0,0-1 0 0 0,-1 1 0 0 0,1-1 0 0 0,-1 1-1 0 0,0-1 1 0 0,0-2 0 0 0,0 7 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44.6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67 5624 0 0,'-28'21'5780'0'0,"29"-21"-5703"0"0,188-26 4500 0 0,-31 4-3517 0 0,-105 17-602 0 0,74 4 0 0 0,9 0 185 0 0,-80-3-320 0 0,0 2 0 0 0,63 8 0 0 0,97 19 633 0 0,-131-21-608 0 0,-14 0-51 0 0,-65-4-273 0 0,35 4 256 0 0,68-3-1 0 0,-20-6 68 0 0,-6 0 93 0 0,90-16 0 0 0,-106 12-231 0 0,-42 7-98 0 0,31-7-1 0 0,11-1 89 0 0,-18 3-46 0 0,-41 6-103 0 0,0 0 1 0 0,14 1-1 0 0,8 0 87 0 0,-14 1-37 0 0,-15 0-91 0 0,0-1 0 0 0,0 0-1 0 0,0 0 1 0 0,0 0 0 0 0,0 1 0 0 0,0-1-1 0 0,0 0 1 0 0,0 0 0 0 0,0-1 0 0 0,0 1-1 0 0,0 0 1 0 0,0 0 0 0 0,0 0 0 0 0,0 0-1 0 0,-1-1 1 0 0,1 1 0 0 0,1-1 0 0 0,-2 1-7 0 0,0 0 1 0 0,0 0 0 0 0,0 0 0 0 0,0 0 0 0 0,0 1 0 0 0,0-1 0 0 0,0 0 0 0 0,0 0 0 0 0,0 0 0 0 0,1 0 0 0 0,-1 0 0 0 0,0 0-1 0 0,0 0 1 0 0,0 1 0 0 0,0-1 0 0 0,0 0 0 0 0,0 0 0 0 0,0 0 0 0 0,0 0 0 0 0,0 0 0 0 0,0 0 0 0 0,0 0 0 0 0,0 0 0 0 0,0 1-1 0 0,1-1 1 0 0,-1 0 0 0 0,0 0 0 0 0,0 0 0 0 0,0 0 0 0 0,0 0 0 0 0,0 0 0 0 0,0 0 0 0 0,0 0 0 0 0,1 0 0 0 0,-1 0 0 0 0,0 0-1 0 0,0 0 1 0 0,0 0 0 0 0,0 0 0 0 0,0 0 0 0 0,0 0 0 0 0,0 0 0 0 0,1 0 0 0 0,-1 0 0 0 0,0 0 0 0 0,0 0 0 0 0,0 0 0 0 0,9 2 119 0 0,-8-2-112 0 0,0 0-1 0 0,0-1 0 0 0,0 1 1 0 0,0 0-1 0 0,1 1 0 0 0,-1-1 0 0 0,0 0 1 0 0,0 0-1 0 0,0 0 0 0 0,0 1 1 0 0,0-1-1 0 0,0 0 0 0 0,1 1 1 0 0,-2 0 0 0 0,0 0 0 0 0,1 0 1 0 0,-1-1-1 0 0,0 1 1 0 0,0 0-1 0 0,1 0 0 0 0,-1 0 1 0 0,0 0-1 0 0,0 0 0 0 0,0-1 1 0 0,0 1-1 0 0,0 0 1 0 0,0 2-1 0 0,0 1-6 0 0,0-1-4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49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1307 3808 0 0,'0'0'5229'0'0,"5"-4"-4649"0"0,14-8-69 0 0,-17 11-314 0 0,0 0 1 0 0,0 1-1 0 0,0-1 1 0 0,0 0 0 0 0,-1 1-1 0 0,1 0 1 0 0,0-1-1 0 0,0 1 1 0 0,0 0 0 0 0,0 0-1 0 0,0 0 1 0 0,0 0-1 0 0,0 0 1 0 0,2 1 0 0 0,3 0-18 0 0,31-1 2182 0 0,-13 0 267 0 0,-24 0-2517 0 0,31 0 264 0 0,-32-4-89 0 0,0 4-281 0 0,0-1 1 0 0,0 1-1 0 0,0 0 1 0 0,0 0 0 0 0,0 0-1 0 0,0-1 1 0 0,0 1-1 0 0,0 0 1 0 0,0 0-1 0 0,0-1 1 0 0,0 1 0 0 0,0 0-1 0 0,0 0 1 0 0,0-1-1 0 0,0 1 1 0 0,0 0-1 0 0,0 0 1 0 0,1-1 0 0 0,-1 1-1 0 0,0 0 1 0 0,0 0-1 0 0,0 0 1 0 0,0-1-1 0 0,0 1 1 0 0,0 0 0 0 0,1 0-1 0 0,-1 0 1 0 0,0 0-1 0 0,0-1 1 0 0,0 1-1 0 0,1 0 1 0 0,-1 0 0 0 0,0 0-1 0 0,0 0 1 0 0,0 0-1 0 0,1 0 1 0 0,-1-1-1 0 0,13 0 995 0 0,-13 1-1001 0 0,0 0 0 0 0,0 0-1 0 0,0 0 1 0 0,0 0 0 0 0,0 0-1 0 0,-1-1 1 0 0,1 1 0 0 0,0 0-1 0 0,0 0 1 0 0,0 0 0 0 0,0 0-1 0 0,0 0 1 0 0,0 0 0 0 0,0 0-1 0 0,-1-1 1 0 0,1 1 0 0 0,0 0-1 0 0,0 0 1 0 0,0 0 0 0 0,0 0-1 0 0,0 0 1 0 0,0-1 0 0 0,0 1-1 0 0,0 0 1 0 0,0 0 0 0 0,0 0-1 0 0,0 0 1 0 0,0-1 0 0 0,0 1-1 0 0,0 0 1 0 0,0 0 0 0 0,0 0-1 0 0,0 0 1 0 0,0-1 0 0 0,0 1-1 0 0,0 0 1 0 0,0 0 0 0 0,0 0-1 0 0,0 0 1 0 0,0 0 0 0 0,0-1-1 0 0,0 1 1 0 0,1 0 0 0 0,-1 0-1 0 0,0 0 1 0 0,0 0 0 0 0,0 0-1 0 0,0 0 1 0 0,0-1 0 0 0,0 1-1 0 0,0 0 1 0 0,1 0 0 0 0,-1 0-1 0 0,0 0 1 0 0,0 0 0 0 0,0 0-1 0 0,0 0 1 0 0,1 0 0 0 0,-1 0-1 0 0,0 0 1 0 0,0 0 0 0 0,0 0-1 0 0,0 0 1 0 0,0 0 0 0 0,1 0-1 0 0,-1 0 1 0 0,-2-1 26 0 0,4 1-15 0 0,-2 0 36 0 0,21 0 130 0 0,-20-1-176 0 0,0 1 1 0 0,0 0-1 0 0,-1-1 0 0 0,1 1 0 0 0,0 0 0 0 0,0-1 0 0 0,0 1 0 0 0,0 0 0 0 0,-1 0 0 0 0,1 0 1 0 0,0 0-1 0 0,0 0 0 0 0,1 0 0 0 0,11-2 6 0 0,-11 0-5 0 0,1 1 0 0 0,-1 0 0 0 0,1 0 1 0 0,-1 0-1 0 0,1 0 0 0 0,-1 1 0 0 0,1-1 0 0 0,-1 1 0 0 0,1-1 0 0 0,0 1 1 0 0,3 0-1 0 0,11-1 23 0 0,-7-2-14 0 0,-9 3-10 0 0,0 0 0 0 0,0-1-1 0 0,0 1 1 0 0,0 0 0 0 0,1 0 0 0 0,-1 0 0 0 0,0 0-1 0 0,0 0 1 0 0,0 0 0 0 0,0 0 0 0 0,0 0 0 0 0,0 0-1 0 0,0 1 1 0 0,1-1 0 0 0,0 1 0 0 0,3 0 5 0 0,0 0 1 0 0,1-1 0 0 0,-1 0 0 0 0,1 0-1 0 0,10-1 1 0 0,3 0 9 0 0,-2 2-9 0 0,-11-1-3 0 0,-1 1-1 0 0,0-1 1 0 0,0 0-1 0 0,1 0 0 0 0,-1-1 1 0 0,0 0-1 0 0,0 0 1 0 0,6-1-1 0 0,-6-2 0 0 0,1 2 4 0 0,93 2-19 0 0,-99 0-7 0 0,18-1-72 0 0,-14 0 79 0 0,-2 0 0 0 0,0 0 1 0 0,0 1-1 0 0,0-1 0 0 0,0 1 1 0 0,0-1-1 0 0,0 1 1 0 0,3 0-1 0 0,31-4-369 0 0,-35 4 371 0 0,6 0-6 0 0,-6 0 16 0 0,0 0 0 0 0,-1 0 0 0 0,1 0 0 0 0,0-1 0 0 0,-1 1 0 0 0,1 0 0 0 0,-1 0 0 0 0,1-1 0 0 0,-1 1 0 0 0,1 0 0 0 0,-1-1 0 0 0,1 1 0 0 0,-1-1 0 0 0,1 1 0 0 0,-1-1 0 0 0,1 0 0 0 0,-1 1 0 0 0,1-1 0 0 0,-1 1 0 0 0,1 0 0 0 0,-1-1 0 0 0,1 1 0 0 0,-1-1 0 0 0,0 1 0 0 0,1 0 0 0 0,-1-1 0 0 0,1 1 0 0 0,0 0 0 0 0,-1 0 0 0 0,1-1 0 0 0,-1 1 0 0 0,2 0 0 0 0,-2 0 0 0 0,1 0 0 0 0,-1 0 0 0 0,1-1 0 0 0,0 1 0 0 0,-1 0 0 0 0,1 0 0 0 0,-1-1 0 0 0,1 1 0 0 0,0 0 0 0 0,-1-1 0 0 0,1 1 0 0 0,-1 0 0 0 0,1-1 0 0 0,-1 1 0 0 0,1-1 0 0 0,-1 0 0 0 0,1 1 0 0 0,-1-1 0 0 0,1 1 0 0 0,0-1 0 0 0,-1 1 0 0 0,1-1 0 0 0,-1 1 0 0 0,1 0 0 0 0,0-1 0 0 0,-1 1 0 0 0,1 0 0 0 0,0-1 0 0 0,0 1 0 0 0,-1 0 0 0 0,2 0 0 0 0,4 0 2 0 0,-6 0 18 0 0,0-99-276 0 0,0 10 245 0 0,0 30-32 0 0,-4-84-101 0 0,4-208 200 0 0,-5 297-33 0 0,5-61-118 0 0,0-61 69 0 0,0 173 40 0 0,0 1 1 0 0,-1 0-1 0 0,1 1 0 0 0,0-1 0 0 0,0 1 1 0 0,0-1-1 0 0,0 0 0 0 0,0 1 0 0 0,1-1 1 0 0,-1 0-1 0 0,0 1 0 0 0,1-1 0 0 0,-1 1 1 0 0,1-1-1 0 0,0 1 0 0 0,-1-1 0 0 0,1 1 1 0 0,0-1-1 0 0,0 1 0 0 0,0 0 0 0 0,0-1 0 0 0,0 1 1 0 0,0 0-1 0 0,0 0 0 0 0,3-2 0 0 0,28-23 442 0 0,-26 23-418 0 0,0 0 0 0 0,0 1-1 0 0,0 0 1 0 0,1 0 0 0 0,-1 0-1 0 0,0 1 1 0 0,12-1 0 0 0,7-2 43 0 0,15-5 54 0 0,56-12 154 0 0,-88 21-244 0 0,-1-1 0 0 0,1 1 0 0 0,8 1 0 0 0,-10-1 12 0 0,1 1-1 0 0,-1-1 1 0 0,0-1-1 0 0,12-1 1 0 0,-13 1-40 0 0,-1 1-1 0 0,0 0 1 0 0,0 0 0 0 0,9 0 0 0 0,-1 1 5 0 0,-10-1-22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46.3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21 5520 0 0,'-29'8'9433'0'0,"94"-8"-8606"0"0,102 2 42 0 0,-134-2-656 0 0,1-1 0 0 0,0-2 0 0 0,33-7 1 0 0,-13 2 162 0 0,23 1 361 0 0,-73 6-618 0 0,0 1 0 0 0,1 0 0 0 0,-1 0-1 0 0,0 0 1 0 0,0 1 0 0 0,0 0 0 0 0,1-1-1 0 0,-1 1 1 0 0,0 1 0 0 0,0-1 0 0 0,0 1 0 0 0,0-1-1 0 0,5 5 1 0 0,-10-7 7 0 0,-1 1 1 0 0,1-1-1 0 0,-1 1 0 0 0,1 0 1 0 0,0 0-1 0 0,-1 0 0 0 0,1 0 0 0 0,-1 0 1 0 0,-1 0-1 0 0,-29 6 1 0 0,18-3-12 0 0,-15 1 2 0 0,1-2-1 0 0,-1 0 1 0 0,0-2-1 0 0,-42-4 1 0 0,63 3-99 0 0,-1 1 0 0 0,0 0 0 0 0,-10 2 0 0 0,-13 0 30 0 0,-58 1 27 0 0,88-3-69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49.4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14 3208 0 0,'-8'27'9065'0'0,"10"-27"-8962"0"0,0 0 112 0 0,0 0 1 0 0,0 0 0 0 0,0-1-1 0 0,0 1 1 0 0,0-1 0 0 0,0 0-1 0 0,2-1 1 0 0,-2 1-148 0 0,0 1 0 0 0,0-1 1 0 0,-1 0-1 0 0,1 1 1 0 0,0-1-1 0 0,0 1 0 0 0,2-1 1 0 0,9 14 444 0 0,-9-12-395 0 0,0-1 1 0 0,0 1 0 0 0,0-1-1 0 0,0 0 1 0 0,-1 0-1 0 0,9-1 1 0 0,2 0 58 0 0,42-2 429 0 0,-33 2-204 0 0,31 1 0 0 0,-49 0-303 0 0,-1-1-1 0 0,1 1 0 0 0,0-1 1 0 0,8-2-1 0 0,14-1 331 0 0,-7 3-76 0 0,-13 0-187 0 0,0 1 0 0 0,0 0-1 0 0,9 1 1 0 0,0 1 131 0 0,-1-1-1 0 0,1-1 0 0 0,25-2 1 0 0,-20 0 16 0 0,21 2 0 0 0,-14-1-72 0 0,-22 0-171 0 0,1 1 0 0 0,-1 0 0 0 0,9 1-1 0 0,-4 0 18 0 0,0 0-1 0 0,0 0 1 0 0,1-1-1 0 0,17-2 0 0 0,-22 2-47 0 0,-1 0-1 0 0,0 0 0 0 0,0 1 0 0 0,1-1 1 0 0,-1 1-1 0 0,9 3 0 0 0,-7-2 24 0 0,-1-1-1 0 0,1 0 1 0 0,0 0 0 0 0,8 0-1 0 0,-8-1 8 0 0,0 1 0 0 0,0 0 0 0 0,9 2 0 0 0,-10-2-2 0 0,0 1-1 0 0,1-1 1 0 0,-1-1-1 0 0,9 0 0 0 0,-4 0 39 0 0,0 0 1 0 0,15 3-1 0 0,-16-2-10 0 0,0 0-1 0 0,19-1 1 0 0,66-3 456 0 0,-55 4-346 0 0,-6 0-70 0 0,111-4 286 0 0,-132 3-360 0 0,25 5 0 0 0,-28-4-34 0 0,0 1 0 0 0,1-1 1 0 0,11-1-1 0 0,6-3 30 0 0,-1-1 0 0 0,28-9 0 0 0,-48 12-43 0 0,-1 0-1 0 0,1 0 1 0 0,11 1 0 0 0,-11 0-4 0 0,0 0-1 0 0,0-1 1 0 0,10-2-1 0 0,47-8 24 0 0,-1 1-14 0 0,-50 7-13 0 0,-1 1 0 0 0,1 1 1 0 0,19 0-1 0 0,9-1 0 0 0,-30 2-4 0 0,-1 0 1 0 0,1 1 0 0 0,18 3-1 0 0,8 0 2 0 0,-14-1-1 0 0,-17-2-2 0 0,-1 0 0 0 0,1 0 0 0 0,0-1 0 0 0,10 0 0 0 0,44-3 3 0 0,-5 0 0 0 0,-15 1-4 0 0,-32 3 0 0 0,1-2 0 0 0,0 1 0 0 0,0-2 0 0 0,14-2 0 0 0,-18 3 0 0 0,-1 0-1 0 0,1 0 1 0 0,-1 1-1 0 0,1 0 0 0 0,-1 0 1 0 0,1 0-1 0 0,-1 1 1 0 0,10 2-1 0 0,-6-1 1 0 0,-1-1-1 0 0,0 0 0 0 0,12 0 0 0 0,-8-1-2 0 0,22 3-1 0 0,7 0-5 0 0,-33-3 6 0 0,0 1 0 0 0,14 3 0 0 0,-14-2-2 0 0,0-1-1 0 0,16 2 1 0 0,-19-3 2 0 0,0 0 0 0 0,0 1 0 0 0,1 0-1 0 0,4 2 1 0 0,-5-2 1 0 0,-1 0 1 0 0,0 0-1 0 0,0 0 0 0 0,1-1 0 0 0,-1 1 0 0 0,0-1 0 0 0,6 0 0 0 0,-3-1-2 0 0,0 1 1 0 0,0 0-1 0 0,11 2 0 0 0,-11-1 0 0 0,0 0 0 0 0,1-1-1 0 0,13-1 1 0 0,-4 0-10 0 0,31 1-1 0 0,-16 0 4 0 0,0 4 0 0 0,-25-3 7 0 0,-1 0 0 0 0,0 0 0 0 0,1-1 0 0 0,7 0 1 0 0,-6-1-2 0 0,0 0 0 0 0,0 1 0 0 0,0 0 0 0 0,0 0 0 0 0,-1 1 0 0 0,14 2 0 0 0,-12-1-2 0 0,0-1 0 0 0,0 0 0 0 0,17-2 0 0 0,3 1-4 0 0,12 0-10 0 0,5 0 2 0 0,-41 0 17 0 0,1 0 0 0 0,0 0 0 0 0,0-1-1 0 0,5 0 1 0 0,-5 0 0 0 0,0 0-1 0 0,0 0 0 0 0,0 1 1 0 0,7 0-1 0 0,1 2-1 0 0,-7 0 1 0 0,0-2-1 0 0,1 1 1 0 0,10-1 0 0 0,-1-2-5 0 0,-9 1 4 0 0,0 0 1 0 0,-1 0 0 0 0,11 1 0 0 0,-8 1 2 0 0,0 1-1 0 0,0-2-1 0 0,-1 1 1 0 0,1-1-1 0 0,0-1 1 0 0,-1 1 0 0 0,15-4-1 0 0,-12 2 1 0 0,0 0 0 0 0,0 1 0 0 0,1 0 0 0 0,-1 1 0 0 0,21 3 0 0 0,27 0-2 0 0,18-3 4 0 0,15 0 0 0 0,-36-2 1 0 0,64-5 5 0 0,-104 6-3 0 0,0 1 1 0 0,0 0-1 0 0,1 2 0 0 0,31 6 1 0 0,-7-1 14 0 0,-10-3 21 0 0,-1 0 0 0 0,46-2 0 0 0,-53-2 6 0 0,35 5 0 0 0,15 0 36 0 0,-3-1-5 0 0,-41-2-24 0 0,39-1 1 0 0,20-1 34 0 0,6 0-3 0 0,-74 0-49 0 0,39 3 0 0 0,12 2-9 0 0,-13-5-1 0 0,19 0-4 0 0,-50 0-13 0 0,28 2 0 0 0,10 1 0 0 0,8 2 0 0 0,2 0 0 0 0,49 2-25 0 0,-66-4 9 0 0,9 1-7 0 0,-49-4 7 0 0,23 4 0 0 0,-25-2-5 0 0,-1-1 0 0 0,22 0 1 0 0,-24-2 1 0 0,0 2 1 0 0,23 3 0 0 0,-22-2-4 0 0,0-1 0 0 0,18 0 1 0 0,0 0-30 0 0,0 1 1 0 0,48 8-1 0 0,-6 1-15 0 0,-45-6 45 0 0,-23-4 7 0 0,0 1 1 0 0,0-1 0 0 0,0 0-1 0 0,9-1 1 0 0,-12 0 4 0 0,1-1 0 0 0,-1 1 1 0 0,0 0-1 0 0,1 1 0 0 0,-1-1 0 0 0,0 1 0 0 0,0-1 0 0 0,6 3 0 0 0,48 12-8 0 0,-44-11 4 0 0,1-1 0 0 0,26 2-1 0 0,-24-3-1 0 0,27 6 1 0 0,-35-6 0 0 0,1 0 0 0 0,-1-1 1 0 0,14 1-1 0 0,-15-2 3 0 0,17 4-28 0 0,-20-3 19 0 0,1 0 0 0 0,-1 0 0 0 0,9 0 1 0 0,61-3-31 0 0,82-13 1 0 0,-88 10 25 0 0,1 1 3 0 0,-35-1 9 0 0,51-8-32 0 0,-73 10 25 0 0,0-1 0 0 0,16-7 1 0 0,-26 10 6 0 0,1 0 0 0 0,-1 0 1 0 0,1 0-1 0 0,0 1 0 0 0,-1 0 1 0 0,5-1-1 0 0,12-1-5 0 0,-8-1 0 0 0,18-8 0 0 0,7-2-4 0 0,13 1-3 0 0,61-6 0 0 0,-66 11 16 0 0,-17 3 0 0 0,44-2 0 0 0,29 4 20 0 0,0 0 0 0 0,-22 2-69 0 0,-79 0 42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37.4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1 155 7232 0 0,'0'0'9263'0'0,"4"0"-8839"0"0,14 0-55 0 0,0-1-1 0 0,32-6 0 0 0,40-12 186 0 0,-49 9-323 0 0,54-11 177 0 0,-49 13-240 0 0,93-11 462 0 0,-84 12-326 0 0,-34 4-124 0 0,23-1 0 0 0,-37 4-136 0 0,28 0 273 0 0,36-6 0 0 0,53-5 568 0 0,-115 11-773 0 0,0-1 0 0 0,13 2 0 0 0,-15-1-3 0 0,1 0 1 0 0,0 0-1 0 0,11-2 0 0 0,32-4 538 0 0,-43 8-483 0 0,0-1 25 0 0,-7-1-178 0 0,-1 0 0 0 0,0 0 1 0 0,0 0-1 0 0,0 0 1 0 0,0 0-1 0 0,0 0 1 0 0,1 0-1 0 0,-1 0 0 0 0,0 0 1 0 0,0 0-1 0 0,0 0 1 0 0,0 0-1 0 0,0 0 0 0 0,0 0 1 0 0,1 0-1 0 0,-1 0 1 0 0,0-1-1 0 0,0 1 1 0 0,0 0-1 0 0,0 0 0 0 0,0 0 1 0 0,0 0-1 0 0,0 0 1 0 0,1 0-1 0 0,-1 0 0 0 0,0 0 1 0 0,0-1-1 0 0,0 1 1 0 0,0 0-1 0 0,0 0 1 0 0,0 0-1 0 0,0 0 0 0 0,0 0 1 0 0,0 0-1 0 0,0-1 1 0 0,0 1-1 0 0,0 0 0 0 0,0 0 1 0 0,0 0-1 0 0,3-2 346 0 0,-3 2-335 0 0,1 0 1 0 0,-1 0 0 0 0,0 0 0 0 0,1-1 0 0 0,-1 1 0 0 0,0 0-1 0 0,1 0 1 0 0,-1 0 0 0 0,0-1 0 0 0,1 1 0 0 0,-1 0-1 0 0,0 0 1 0 0,1-1 0 0 0,-1 1 0 0 0,0 0 0 0 0,0 0 0 0 0,1-1-1 0 0,-1 1 1 0 0,0 0 0 0 0,0-1 0 0 0,0 1 0 0 0,0-1-1 0 0,1 0 1 0 0,-1-16 307 0 0,0 13-236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43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1800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44.1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38 1800 0 0,'0'0'464'0'0,"-1"-3"32"0"0,-2-23 2368 0 0,3 25-2745 0 0,0 1 0 0 0,0 0-1 0 0,0-1 1 0 0,0 1 0 0 0,0-1 0 0 0,-1 1 0 0 0,1 0 0 0 0,0-1-1 0 0,0 1 1 0 0,0-1 0 0 0,0 1 0 0 0,-1 0 0 0 0,1-1 0 0 0,0 1 0 0 0,0 0-1 0 0,-1-1 1 0 0,1 1 0 0 0,0 0 0 0 0,-1-1 0 0 0,1 1 0 0 0,-1 0-1 0 0,-2 0 3 0 0,0-1-1 0 0,0 2 0 0 0,0-1 0 0 0,0 0 1 0 0,0 1-1 0 0,0-1 0 0 0,0 1 0 0 0,0 0 1 0 0,0 0-1 0 0,0 0 0 0 0,0 1 0 0 0,0-1 1 0 0,1 1-1 0 0,-1-1 0 0 0,0 1 0 0 0,1 0 1 0 0,0 0-1 0 0,-1 0 0 0 0,1 0 0 0 0,-2 3 1 0 0,-1 0 64 0 0,0 0 0 0 0,1 0 1 0 0,-1 0-1 0 0,1 1 0 0 0,1 0 1 0 0,-1 0-1 0 0,1 0 0 0 0,0 0 1 0 0,0 0-1 0 0,1 1 0 0 0,0-1 1 0 0,-2 11-1 0 0,2-6 49 0 0,1-4-37 0 0,0-1 0 0 0,0 1 0 0 0,1 7-1 0 0,0-12-102 0 0,0 1 0 0 0,1-1 0 0 0,-1 1 0 0 0,1-1 0 0 0,0 1 0 0 0,0-1 0 0 0,0 1 0 0 0,0-1 0 0 0,0 1 0 0 0,0-1 0 0 0,3 3 0 0 0,4 7 150 0 0,0 0 0 0 0,1-1 0 0 0,1-1 0 0 0,15 15 0 0 0,-11-12-49 0 0,-11-10-128 0 0,0 0-1 0 0,1-1 1 0 0,-1 1 0 0 0,0 0-1 0 0,1-1 1 0 0,0 0-1 0 0,6 3 1 0 0,-8-4-20 0 0,0 0 0 0 0,0 0 0 0 0,0 0 1 0 0,0 0-1 0 0,0 0 0 0 0,0 0 0 0 0,0 0 0 0 0,0 1 0 0 0,0-1 0 0 0,-1 1 0 0 0,1-1 0 0 0,-1 1 1 0 0,1 0-1 0 0,1 2 0 0 0,-2-4-25 0 0,-1 0-1 0 0,1 1 1 0 0,0-1 0 0 0,-1 0 0 0 0,1 0 0 0 0,0 0 0 0 0,0 0-1 0 0,-1 1 1 0 0,1-1 0 0 0,0 0 0 0 0,-1 0 0 0 0,1-1 0 0 0,0 1-1 0 0,0 0 1 0 0,-1 0 0 0 0,1 0 0 0 0,0 0 0 0 0,1-1 0 0 0,-2 1-3 0 0,1 0 1 0 0,0 0 0 0 0,-1-1-1 0 0,1 1 1 0 0,0 0 0 0 0,-1 0-1 0 0,1 0 1 0 0,-1-1 0 0 0,1 1 0 0 0,0 0-1 0 0,-1-1 1 0 0,1 1 0 0 0,-1-1-1 0 0,1 1 1 0 0,-1-1 0 0 0,1 1-1 0 0,-1-1 1 0 0,1 1 0 0 0,-1-1-1 0 0,0 1 1 0 0,1-2 0 0 0,3-28 369 0 0,0-5-161 0 0,-4 33-211 0 0,0-1 0 0 0,0 1-1 0 0,-1-1 1 0 0,1 1 0 0 0,-1-1 0 0 0,1 1 0 0 0,-1-1-1 0 0,0 1 1 0 0,0 0 0 0 0,0-1 0 0 0,-3-3-1 0 0,3 4 1 0 0,-1 0 0 0 0,0-1 0 0 0,0 1 0 0 0,0 0-1 0 0,0 0 1 0 0,0 0 0 0 0,-1 1 0 0 0,1-1 0 0 0,-1 0 0 0 0,1 1-1 0 0,-1 0 1 0 0,-4-2 0 0 0,5 2-8 0 0,0 0 0 0 0,1 1 0 0 0,-1 0 0 0 0,0-1-1 0 0,0 1 1 0 0,0 0 0 0 0,0 0 0 0 0,0 0 0 0 0,0 0 0 0 0,0 1 0 0 0,1-1 0 0 0,-1 0 0 0 0,0 1-1 0 0,0-1 1 0 0,0 1 0 0 0,1 0 0 0 0,-1 0 0 0 0,0-1 0 0 0,1 1 0 0 0,-4 2 0 0 0,-5 2 29 0 0,8-5-34 0 0,1 1 1 0 0,0-1-1 0 0,0 0 0 0 0,0 1 1 0 0,0-1-1 0 0,0 1 0 0 0,0 0 1 0 0,0-1-1 0 0,0 1 0 0 0,0 0 1 0 0,0-1-1 0 0,-1 2 0 0 0,-8 8 26 0 0,8-9-18 0 0,0 1 0 0 0,1 0 0 0 0,-1 0 0 0 0,0 0 0 0 0,1 0 0 0 0,-1 0 0 0 0,1 0 0 0 0,-1 0 0 0 0,0 3 0 0 0,1-3 3 0 0,0-1 1 0 0,1 1-1 0 0,-1-1 1 0 0,0 1 0 0 0,0-1-1 0 0,0 0 1 0 0,0 1-1 0 0,-1-1 1 0 0,-1 2 0 0 0,0 0 0 0 0,7-3 37 0 0,-2 0-44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48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269 25 10848 0 0,'0'0'417'0'0,"-4"-2"4"0"0,-13-8-2 0 0,-1 1 2118 0 0,14 8-2356 0 0,0 0-1 0 0,0 0 1 0 0,0 1 0 0 0,0-1-1 0 0,0 1 1 0 0,0 0-1 0 0,0 1 1 0 0,-4 0 0 0 0,-1-1 56 0 0,6 1-199 0 0,0-1 0 0 0,0 1 0 0 0,0 0 0 0 0,0 0 0 0 0,0 0 0 0 0,0 0 0 0 0,0 1 0 0 0,-4 2 0 0 0,-17 8 141 0 0,17-10-142 0 0,1 0-1 0 0,0 1 0 0 0,-1 0 1 0 0,1 0-1 0 0,0 1 0 0 0,1 0 1 0 0,-1 0-1 0 0,1 0 1 0 0,-1 0-1 0 0,1 1 0 0 0,0 0 1 0 0,1 0-1 0 0,-1 0 0 0 0,1 1 1 0 0,0 0-1 0 0,1-1 1 0 0,-1 2-1 0 0,1-1 0 0 0,0 0 1 0 0,-2 9-1 0 0,0 1 80 0 0,0 0 0 0 0,2 0-1 0 0,0 1 1 0 0,-1 23 0 0 0,3-31-42 0 0,1 0 0 0 0,1 0 0 0 0,-1 1-1 0 0,2-1 1 0 0,-1-1 0 0 0,1 1 0 0 0,1 0 0 0 0,-1 0 0 0 0,8 15-1 0 0,-9-22-47 0 0,1 0-1 0 0,-1-1 0 0 0,0 1 0 0 0,1 0 0 0 0,-1-1 0 0 0,1 1 0 0 0,-1-1 0 0 0,1 0 0 0 0,0 1 0 0 0,0-1 1 0 0,0 0-1 0 0,3 1 0 0 0,27 10 241 0 0,-12-6-79 0 0,-17-5-155 0 0,-1 0 0 0 0,1-1 0 0 0,-1 0 0 0 0,1 1-1 0 0,0-1 1 0 0,-1 0 0 0 0,1 0 0 0 0,0 0-1 0 0,-1-1 1 0 0,4 0 0 0 0,27-7 273 0 0,-24 5-192 0 0,-7 3-93 0 0,0-1-1 0 0,0 0 0 0 0,0 0 0 0 0,0 0 0 0 0,0 0 1 0 0,0 0-1 0 0,-1 0 0 0 0,1 0 0 0 0,-1 0 0 0 0,1-1 1 0 0,-1 1-1 0 0,1-1 0 0 0,-1 1 0 0 0,0-1 0 0 0,1 0 1 0 0,-1 1-1 0 0,0-1 0 0 0,0 0 0 0 0,0 0 0 0 0,-1 0 1 0 0,2-3-1 0 0,0-2 34 0 0,-1 1 1 0 0,0-1-1 0 0,0 1 0 0 0,0-1 1 0 0,-1-7-1 0 0,0 12-43 0 0,-1 0-1 0 0,1 1 1 0 0,-1-1-1 0 0,0 1 1 0 0,1-1-1 0 0,-1 1 1 0 0,0-1 0 0 0,0 1-1 0 0,0 0 1 0 0,0-1-1 0 0,0 1 1 0 0,-2-2 0 0 0,-15-13 61 0 0,-7 5 12 0 0,23 10-78 0 0,1 0 0 0 0,-1 1 0 0 0,1-1 0 0 0,-1 1 0 0 0,1-1 0 0 0,-1 1 0 0 0,0-1 0 0 0,1 1 0 0 0,-1 0 0 0 0,0 0 0 0 0,1 0 0 0 0,-1 0 0 0 0,1 0 0 0 0,-1 0 0 0 0,0 0 0 0 0,1 1 0 0 0,-1-1 0 0 0,-2 1 0 0 0,0 1 8 0 0,1-1 0 0 0,-1 1 0 0 0,0 0 0 0 0,1 0 0 0 0,0 0 0 0 0,-5 3 0 0 0,7-4-11 0 0,1 0 0 0 0,-1 0 0 0 0,1 0 0 0 0,-1 0 0 0 0,1 1-1 0 0,-1-1 1 0 0,1 0 0 0 0,-1 0 0 0 0,1 0 0 0 0,0 0 0 0 0,0 1-1 0 0,0-1 1 0 0,-1 0 0 0 0,1 0 0 0 0,0 0 0 0 0,1 1 0 0 0,-1-1-1 0 0,0 0 1 0 0,0 0 0 0 0,1 2 0 0 0,1 1-1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52.6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1683 24 10752 0 0,'0'0'1444'0'0,"1"-3"-903"0"0,4-12 40 0 0,-4 15-354 0 0,0-1-1 0 0,-1 0 1 0 0,1 1-1 0 0,0-1 0 0 0,0 1 1 0 0,0-1-1 0 0,0 1 1 0 0,0 0-1 0 0,0-1 1 0 0,0 1-1 0 0,0 0 1 0 0,0 0-1 0 0,0-1 0 0 0,0 1 1 0 0,1 0-1 0 0,-1 0 1 0 0,1 1-1 0 0,0-1-112 0 0,-1 1-1 0 0,0 0 0 0 0,0 0 1 0 0,0 0-1 0 0,0 0 0 0 0,-1 0 1 0 0,1 0-1 0 0,0 1 0 0 0,0-1 1 0 0,0 2-1 0 0,3 9 183 0 0,-3-6-223 0 0,0-1 1 0 0,-1 1-1 0 0,0 0 1 0 0,0-1-1 0 0,0 1 1 0 0,-1 0-1 0 0,-1 7 1 0 0,-2 22 200 0 0,4-16-149 0 0,1-12-34 0 0,-1 1-1 0 0,0 0 0 0 0,-2 12 0 0 0,-7 49 642 0 0,8-61-661 0 0,1-3-11 0 0,-1-1 0 0 0,0 1 0 0 0,0 0 0 0 0,0 0 0 0 0,-1-1 1 0 0,0 1-1 0 0,-4 7 0 0 0,-2 3 216 0 0,-2 0 0 0 0,1-1 0 0 0,-18 19 0 0 0,22-29-188 0 0,0-1 0 0 0,0 0 1 0 0,0 0-1 0 0,0 0 0 0 0,0-1 0 0 0,-1 1 1 0 0,1-1-1 0 0,-1-1 0 0 0,1 1 1 0 0,-1-1-1 0 0,-9 1 0 0 0,5 0 65 0 0,1 1-1 0 0,-13 3 1 0 0,-7 5 380 0 0,-42 12 1 0 0,51-18-379 0 0,-25 12 1 0 0,-5 1 78 0 0,-57 20 182 0 0,-18 5 139 0 0,76-26-330 0 0,35-12-137 0 0,-1 1-1 0 0,-17 2 1 0 0,-126 15 663 0 0,104-16-469 0 0,35-4-146 0 0,0-1 1 0 0,0-1-1 0 0,0 0 1 0 0,-25-3-1 0 0,23 3 48 0 0,18 0-155 0 0,0-1 1 0 0,1 0-1 0 0,-1 1 1 0 0,1-1-1 0 0,-1 0 0 0 0,-3-1 1 0 0,-18 0 187 0 0,14 2-64 0 0,9 18 46 0 0,-1-18-186 0 0,1 1-1 0 0,0 0 1 0 0,-1-1-1 0 0,1 1 1 0 0,-1-1 0 0 0,1 0-1 0 0,-1 0 1 0 0,-2 2-1 0 0,-9 8 51 0 0,8-3-28 0 0,0 0-1 0 0,1-1 0 0 0,-1 2 1 0 0,2-1-1 0 0,-6 16 1 0 0,3-2-3 0 0,-3 25 1 0 0,7-36-25 0 0,0 0-1 0 0,1 1 0 0 0,1-1 1 0 0,0 11-1 0 0,0-18-6 0 0,0 0-1 0 0,0-1 1 0 0,0 1-1 0 0,-1-1 1 0 0,0 1-1 0 0,1-1 1 0 0,-3 5-1 0 0,2-4-5 0 0,0 1 0 0 0,0-1 0 0 0,0 0 0 0 0,0 8 0 0 0,0-3-1 0 0,0 1-1 0 0,-1-1 1 0 0,0 0-1 0 0,-5 15 1 0 0,2-10-3 0 0,-10 26-27 0 0,10-30 25 0 0,1 0 1 0 0,0 1-1 0 0,-3 17 0 0 0,0-8-20 0 0,6-17 21 0 0,-1 1 0 0 0,1-1 0 0 0,0 0 0 0 0,0 0-1 0 0,1 1 1 0 0,-1-1 0 0 0,0 4 0 0 0,1 7-3 0 0,-2 0 0 0 0,0-1 0 0 0,-5 19 0 0 0,1-3 1 0 0,4-5 23 0 0,2-23 0 0 0,-1-1 0 0 0,1 1 0 0 0,-1-1 0 0 0,1 0 0 0 0,-1 1 0 0 0,1-1 0 0 0,-1 0 0 0 0,1 1 0 0 0,-1-1 0 0 0,0 0 0 0 0,1 0 0 0 0,-1 0 0 0 0,1 1 0 0 0,-1-1 0 0 0,-1 0 0 0 0,1 0-8 0 0,-1 0 1 0 0,0 1-1 0 0,1-1 0 0 0,-1 1 0 0 0,1 0 0 0 0,-1-1 1 0 0,1 1-1 0 0,-2 1 0 0 0,1-1 4 0 0,1 0 1 0 0,-1 0-1 0 0,1 1 0 0 0,-1-2 0 0 0,0 1 0 0 0,1 0 1 0 0,-1 0-1 0 0,0 0 0 0 0,0-1 0 0 0,0 1 0 0 0,0-1 1 0 0,1 1-1 0 0,-1-1 0 0 0,-3 0 0 0 0,-30-1 112 0 0,12-1-90 0 0,7 2-12 0 0,9-1-8 0 0,0 1-1 0 0,0 0 1 0 0,1 0 0 0 0,-1 1 0 0 0,0 0 0 0 0,-7 2 0 0 0,-55 10 25 0 0,62-11-25 0 0,-1-1 0 0 0,1 0 0 0 0,-1-1 0 0 0,1 0 0 0 0,-10 0 0 0 0,0-1 1 0 0,16 1-9 0 0,1 0 0 0 0,-1 0 0 0 0,1 0-1 0 0,-1 1 1 0 0,1-1 0 0 0,-1 0-1 0 0,1 0 1 0 0,-1 0 0 0 0,1 1 0 0 0,-1-1-1 0 0,1 0 1 0 0,-1 0 0 0 0,1 1-1 0 0,-1-1 1 0 0,1 0 0 0 0,-1 1 0 0 0,1-1-1 0 0,0 1 1 0 0,-1-1 0 0 0,1 1-1 0 0,-1-1 1 0 0,1 1 0 0 0,0-1 0 0 0,0 1-1 0 0,-1-1 1 0 0,1 1 0 0 0,0-1 0 0 0,0 1-1 0 0,0-1 1 0 0,0 1 0 0 0,-1 0-1 0 0,0 3 3 0 0,-3-4 11 0 0,-9-2-3 0 0,0 0 17 0 0,9 2-21 0 0,-3 0-8 0 0,5 0-12 0 0,3 0-12 0 0,3-2-624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2:10:53.5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132 3 14272 0 0,'0'0'20'0'0,"0"0"1"0"0,-1 0 0 0 0,1 0 0 0 0,0 0-1 0 0,0 0 1 0 0,0 0 0 0 0,0-1 0 0 0,-1 1-1 0 0,1 0 1 0 0,0 0 0 0 0,0 0 0 0 0,0 0 0 0 0,-1 0-1 0 0,1 0 1 0 0,0 0 0 0 0,0 0 0 0 0,0 0-1 0 0,-1 0 1 0 0,1 0 0 0 0,0 0 0 0 0,0 0-1 0 0,-1 0 1 0 0,1 0 0 0 0,0 0 0 0 0,0 0 0 0 0,0 0-1 0 0,-1 0 1 0 0,1 0 0 0 0,0 0 0 0 0,0 0-1 0 0,0 1 1 0 0,0-1 0 0 0,-1 0 0 0 0,1 0-1 0 0,0 0 1 0 0,0 0 0 0 0,0 0 0 0 0,0 0 0 0 0,-1 1-1 0 0,1-1 1 0 0,0 0 0 0 0,0 0 0 0 0,0 0-1 0 0,0 1 1 0 0,0-1 0 0 0,0 0 0 0 0,0 0-1 0 0,-3 15 1870 0 0,0-2-753 0 0,-6-3-943 0 0,8-9-178 0 0,0-1 0 0 0,0 1 0 0 0,0 0 0 0 0,0 0 0 0 0,0 0 0 0 0,0 0 0 0 0,1 0 0 0 0,-1 0 0 0 0,0 0 0 0 0,1 1 0 0 0,-2 1 0 0 0,-7 22 296 0 0,-21 41 0 0 0,17-38-86 0 0,11-23-154 0 0,0 0 1 0 0,0 0 0 0 0,0 0-1 0 0,-1 0 1 0 0,0 0 0 0 0,0-1-1 0 0,0 1 1 0 0,-5 4 0 0 0,7-9-69 0 0,-13 16 410 0 0,14-16-397 0 0,0 0 0 0 0,-1 1 0 0 0,1-1 0 0 0,0 0 1 0 0,0 1-1 0 0,-1-1 0 0 0,1 0 0 0 0,0 1 0 0 0,0-1 0 0 0,0 1 0 0 0,0-1 1 0 0,-1 0-1 0 0,1 1 0 0 0,0-1 0 0 0,0 1 0 0 0,0-1 0 0 0,0 0 0 0 0,0 1 1 0 0,0-1-1 0 0,0 1 0 0 0,0-1 0 0 0,0 0 0 0 0,0 1 0 0 0,0-1 0 0 0,0 1 1 0 0,1-1-1 0 0,-1 0 0 0 0,0 1 0 0 0,0-1 0 0 0,0 1 0 0 0,0-1 1 0 0,1 0-1 0 0,-1 1 0 0 0,0-1 0 0 0,0 0 0 0 0,1 1 0 0 0,-1-1 0 0 0,0 0 1 0 0,1 1-1 0 0,6 4 943 0 0,-7-5-897 0 0,1 1-1 0 0,-1-1 1 0 0,1 1-1 0 0,-1-1 1 0 0,1 1 0 0 0,-1-1-1 0 0,1 0 1 0 0,0 1-1 0 0,-1-1 1 0 0,1 0-1 0 0,-1 1 1 0 0,1-1 0 0 0,0 0-1 0 0,0 0 1 0 0,-1 0-1 0 0,1 0 1 0 0,0 0-1 0 0,1 0 1 0 0,-2 1-13 0 0,1-1 1 0 0,0 1-1 0 0,-1-1 1 0 0,1 1-1 0 0,-1 0 0 0 0,1-1 1 0 0,-1 1-1 0 0,1 0 1 0 0,-1-1-1 0 0,1 1 0 0 0,-1 0 1 0 0,0-1-1 0 0,1 1 1 0 0,-1 1-1 0 0,5 7 429 0 0,-3-8-429 0 0,-1 0 1 0 0,0 0 0 0 0,1 0 0 0 0,-1 0 0 0 0,1 0 0 0 0,0-1 0 0 0,-1 1 0 0 0,1 0 0 0 0,0-1-1 0 0,-1 1 1 0 0,1-1 0 0 0,0 0 0 0 0,2 1 0 0 0,28-1 289 0 0,-7-1-154 0 0,-3 9 29 0 0,-18-8-187 0 0,-3 0-17 0 0,-1 1 1 0 0,1-1 0 0 0,-1 0 0 0 0,1 0 0 0 0,-1 0 0 0 0,1 0-1 0 0,-1 0 1 0 0,1 0 0 0 0,-1 0 0 0 0,1 0 0 0 0,-1 0 0 0 0,1 0-1 0 0,-1 0 1 0 0,1 0 0 0 0,-1 0 0 0 0,1 0 0 0 0,-1 0 0 0 0,0-1 0 0 0,1 1-1 0 0,-1 0 1 0 0,1 0 0 0 0,-1 0 0 0 0,1-1 0 0 0,-1 1 0 0 0,0 0-1 0 0,1-1 1 0 0,-1 1 0 0 0,1 0 0 0 0,-1-1 0 0 0,0 1 0 0 0,1-1 0 0 0,0-10 82 0 0,4-22 1 0 0,-4 30-87 0 0,2-16 64 0 0,-1 1 0 0 0,-1-1 0 0 0,-2-36 0 0 0,0 51-51 0 0,0 0 0 0 0,0-1-1 0 0,-1 1 1 0 0,0 0 0 0 0,1 0 0 0 0,-5-6 0 0 0,3 4 6 0 0,-8-11 12 0 0,9 16-35 0 0,0-1 0 0 0,1 0 0 0 0,-1 0 0 0 0,1-1 0 0 0,0 1-1 0 0,-1 0 1 0 0,1 0 0 0 0,0-1 0 0 0,0 1 0 0 0,0-4 0 0 0,-2-5 5 0 0,0 1 1 0 0,-6-15 0 0 0,5 21-6 0 0,1 1 3 0 0,7 2 86 0 0,-4 1-92 0 0,1 1 0 0 0,-1 0 0 0 0,1-1 0 0 0,-1 1-1 0 0,1 0 1 0 0,-1-1 0 0 0,1 1 0 0 0,-1 0 0 0 0,0 0 0 0 0,1-1 0 0 0,-1 1 0 0 0,0 0 0 0 0,0 0 0 0 0,0 0 0 0 0,0-1-1 0 0,1 1 1 0 0,-1 0 0 0 0,0 1 0 0 0,1 4 0 0 0,0-4 0 0 0,-1-1-1 0 0,1-1 1 0 0,0 1-1 0 0,-1 0 1 0 0,1-1-1 0 0,-1 1 1 0 0,1 0-1 0 0,-1 0 0 0 0,0 0 1 0 0,1-1-1 0 0,-1 1 1 0 0,0 0-1 0 0,0 0 1 0 0,1 0-1 0 0,-1 0 0 0 0,0 0 1 0 0,0 0-1 0 0,0-1 1 0 0,0 1-1 0 0,0 0 1 0 0,0 0-1 0 0,0 0 0 0 0,-1 0 1 0 0,1 0-1 0 0,0 0 1 0 0,0-1-1 0 0,-1 1 1 0 0,1 0-1 0 0,0 0 0 0 0,-1 0 1 0 0,1-1-1 0 0,-1 1 1 0 0,0 1-1 0 0,0 0 0 0 0,0 1 0 0 0,0 0 0 0 0,1 0 0 0 0,-1-1 0 0 0,1 1 0 0 0,0 0 0 0 0,0 0 0 0 0,0-1 0 0 0,0 1 0 0 0,1 4 0 0 0,0 8 0 0 0,-1-8 0 0 0,-1-1 0 0 0,0 1 0 0 0,-1-1 0 0 0,1 1 0 0 0,-1-1 0 0 0,-5 12 0 0 0,4-10 0 0 0,0 9 0 0 0,3-16 0 0 0,0 1 0 0 0,0 0 0 0 0,0-1 0 0 0,-1 1 0 0 0,1 0 0 0 0,0-1 0 0 0,-1 1 0 0 0,1-1 0 0 0,-1 1 0 0 0,1-1 0 0 0,-1 1 0 0 0,0-1 0 0 0,0 1 0 0 0,0-1 0 0 0,0 1 0 0 0,0-1 0 0 0,0 0 0 0 0,0 0 0 0 0,0 1 0 0 0,0-1 0 0 0,-2 1 0 0 0,-8-7 40 0 0,5 4-40 0 0,0 0 0 0 0,1 1 0 0 0,-9 1 0 0 0,1-1 2 0 0,13 0-2 0 0,1-1 1 0 0,0 1 0 0 0,-1-1-1 0 0,1 1 1 0 0,-1-1 0 0 0,1 1 0 0 0,-1-1-1 0 0,1 1 1 0 0,-1-1 0 0 0,1 1 0 0 0,-1-1-1 0 0,0 0 1 0 0,1 1 0 0 0,-1-1 0 0 0,0 0-1 0 0,1 1 1 0 0,-1-1 0 0 0,0-1-1 0 0,4-7-2 0 0,-3 8-12 0 0,-1 0-131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45.7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0 284 12960 0 0,'0'0'4818'0'0,"4"0"-4507"0"0,68 11 582 0 0,-33-5-540 0 0,1-1 1 0 0,66-1-1 0 0,-40-9-48 0 0,16-1 27 0 0,-37 3-145 0 0,-25 1-24 0 0,25 1 1 0 0,51-2 421 0 0,-25 2-168 0 0,-23 0-147 0 0,-4-1 15 0 0,24 2 146 0 0,-51 0-268 0 0,0 0-1 0 0,25-5 1 0 0,-10 2 11 0 0,7-3 10 0 0,-26 3-100 0 0,0 1 1 0 0,16 0 0 0 0,-11 3-2 0 0,-10-1-34 0 0,0 0 0 0 0,0 0 0 0 0,9-2 1 0 0,5-1 144 0 0,44-2 0 0 0,-54 4-125 0 0,1-1 1 0 0,17-4 0 0 0,-18 3 23 0 0,1 1-1 0 0,23-1 0 0 0,102 6 475 0 0,-62-3-228 0 0,25 1 61 0 0,-86-1-321 0 0,-1 0 0 0 0,26-4 0 0 0,-5 0 36 0 0,1-3-17 0 0,-27 5-58 0 0,1 0 1 0 0,14 0-1 0 0,-16 1-15 0 0,10 1 58 0 0,28-5 0 0 0,-40 5-67 0 0,0-1 0 0 0,0 1 0 0 0,0 0 0 0 0,0 1 0 0 0,-1-1 1 0 0,9 3-1 0 0,-6-2 5 0 0,-1 0 1 0 0,1 0-1 0 0,11 0 1 0 0,72-11 138 0 0,-86 10-148 0 0,1 0 1 0 0,-1 0 0 0 0,1 1-1 0 0,-1 0 1 0 0,9 2 0 0 0,-7-2 6 0 0,0 1 0 0 0,0-1 0 0 0,9 0 0 0 0,62 5 109 0 0,-67-6-109 0 0,0 1 1 0 0,15 3 0 0 0,-15-2-7 0 0,0 0-1 0 0,14-1 1 0 0,56 0 51 0 0,-43 0-43 0 0,-29 0-14 0 0,0-1 0 0 0,15 0-1 0 0,-6-1 6 0 0,1 1 0 0 0,-1 1 0 0 0,22 4 0 0 0,-26-4-4 0 0,-2 1 0 0 0,39 2 39 0 0,-43-3-37 0 0,-1-1 0 0 0,15 5 0 0 0,-14-4 7 0 0,0 1-1 0 0,16 0 1 0 0,50 5 119 0 0,-8-5-23 0 0,-43 0-71 0 0,11 1 26 0 0,-23-3-54 0 0,-5 0-4 0 0,1-1 0 0 0,-1 1 0 0 0,0-1 0 0 0,12-3 0 0 0,-13 3-3 0 0,-1 0 0 0 0,1 1 1 0 0,0-1-1 0 0,0 1 1 0 0,0 0-1 0 0,0 0 0 0 0,5 1 1 0 0,13 0 49 0 0,-11-1-28 0 0,-5 0-6 0 0,-1-1 1 0 0,0 2-1 0 0,0-1 0 0 0,0 1 1 0 0,0-1-1 0 0,0 2 0 0 0,8 1 1 0 0,41 12 189 0 0,-26-10-101 0 0,-24-5-76 0 0,1 0-1 0 0,-1 1 1 0 0,0 0-1 0 0,8 3 0 0 0,-10-4-15 0 0,0 1-1 0 0,0 0 1 0 0,0-1-1 0 0,1 1 1 0 0,-1-1-1 0 0,0 0 1 0 0,0 0-1 0 0,6-1 1 0 0,-6 1-1 0 0,1 0 1 0 0,0-1-1 0 0,-1 1 0 0 0,1 1 1 0 0,-1-1-1 0 0,1 1 1 0 0,4 0-1 0 0,-3 1-2 0 0,-1-2-1 0 0,0 1 1 0 0,0 0-1 0 0,7-1 1 0 0,-7 0 0 0 0,0 1 1 0 0,0-1 0 0 0,0 1-1 0 0,6 1 1 0 0,-9-2-14 0 0,0 0 0 0 0,1 0-1 0 0,-1 0 1 0 0,0 0 0 0 0,0 0 0 0 0,0 0 0 0 0,0 0 0 0 0,0-1 0 0 0,0 1 0 0 0,0 0 0 0 0,0-1 0 0 0,1 0-1 0 0,-1 1 0 0 0,1-1-1 0 0,-1 1 0 0 0,0-1 0 0 0,0 1 0 0 0,0 0 0 0 0,1-1 0 0 0,-1 1 0 0 0,0 0 1 0 0,2 0-1 0 0,36 3 71 0 0,58-2 115 0 0,-52-1-136 0 0,-23 1-21 0 0,4 1-7 0 0,-21-2-19 0 0,-1 0 0 0 0,1 0 1 0 0,0 0-1 0 0,6 2 1 0 0,-6-1 3 0 0,0-1 0 0 0,-1 1 0 0 0,1-1 1 0 0,8 0-1 0 0,-5 0 9 0 0,0 0-1 0 0,12 2 1 0 0,6-1 17 0 0,3-2 3 0 0,-19 0-24 0 0,-1 1 0 0 0,16 1 0 0 0,-17-1-6 0 0,0 1 0 0 0,0-1 1 0 0,13-2-1 0 0,-13 1-4 0 0,-1 0 0 0 0,1 1 0 0 0,14 1 0 0 0,-9-1-2 0 0,0 0-1 0 0,1 0 0 0 0,-1-1 0 0 0,19-4 0 0 0,3 0 0 0 0,10 3-1 0 0,-28 2 0 0 0,19-3 0 0 0,29 0 0 0 0,-12 1 0 0 0,-35 1 0 0 0,-1 1 0 0 0,18 3 0 0 0,25 0 0 0 0,58-4 0 0 0,-99 2-2 0 0,22 3 0 0 0,-21-2 0 0 0,25 0 0 0 0,9-3 2 0 0,0 3 0 0 0,55 8 0 0 0,-77-7 0 0 0,34 0 0 0 0,-24-2 0 0 0,-3-1 0 0 0,-26-1 0 0 0,1 1 0 0 0,22 3 0 0 0,-26-2 1 0 0,1 0 0 0 0,11-1 0 0 0,12 0 3 0 0,94 7 12 0 0,-48-5-8 0 0,15-2-7 0 0,-81 0-1 0 0,24-2 0 0 0,-5-1 0 0 0,26 0 0 0 0,107-19 0 0 0,-128 17 3 0 0,-23 3 0 0 0,19-4-1 0 0,59-10 13 0 0,-63 13-7 0 0,43-12 1 0 0,-54 10-5 0 0,19-10 0 0 0,-19 5-4 0 0,-1-1 0 0 0,-1 0 0 0 0,32-28 0 0 0,-33 26 0 0 0,27-18 1 0 0,-38 27 7 0 0,0 0-1 0 0,0-1 0 0 0,0 1 0 0 0,-1-1 0 0 0,1-1 0 0 0,-1 1 0 0 0,-1 0 1 0 0,1-1-1 0 0,-1 0 0 0 0,5-9 0 0 0,-8 11 6 0 0,1 0 1 0 0,-1-1-1 0 0,1 1 0 0 0,-1 0 1 0 0,0 0-1 0 0,-1-4 1 0 0,0-5-1 0 0,1 13 16 0 0,0-1-22 0 0,0 1-7 0 0,0 0 0 0 0,0 0 0 0 0,0 0 0 0 0,0-1 0 0 0,1 1 0 0 0,-1 0 0 0 0,0 0 0 0 0,0 0 0 0 0,0 0 0 0 0,0 0 0 0 0,0-1 0 0 0,0 1 0 0 0,1 0 0 0 0,-1 0 0 0 0,0 0 0 0 0,0 0 0 0 0,0 0 1 0 0,0 0-1 0 0,1 0 0 0 0,-1 0 0 0 0,0 0 0 0 0,0 0 0 0 0,0 0 0 0 0,0 0 0 0 0,1 0 0 0 0,-1 0 0 0 0,0 0 0 0 0,0 0 0 0 0,0 0 0 0 0,1 0 0 0 0,2 0 1 0 0,14-1 7 0 0,0-1 0 0 0,-1 0-1 0 0,20-5 1 0 0,-33 6-8 0 0,0 0-106 0 0,0 1-1 0 0,0 0 1 0 0,0 0 0 0 0,0 0-1 0 0,4 1 1 0 0,-4-1-9 0 0,-1 1 0 0 0,1-1 0 0 0,-1 0 0 0 0,1 0 0 0 0,-1 0 0 0 0,1-1-1 0 0,3 0 1 0 0,-2-3-484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46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25 12360 0 0,'-6'-2'383'0'0,"2"1"161"0"0,6 5-166 0 0,2 3-136 0 0,1-1-1 0 0,0 0 1 0 0,0 0 0 0 0,1 0 0 0 0,-1 0-1 0 0,1-1 1 0 0,1 0 0 0 0,-1-1 0 0 0,1 1-1 0 0,0-1 1 0 0,0 0 0 0 0,14 5-1 0 0,19 11 1999 0 0,-39-20-2146 0 0,0 1-1 0 0,0 0 1 0 0,1 0 0 0 0,-1 0-1 0 0,0 0 1 0 0,0 0-1 0 0,0 0 1 0 0,0 0-1 0 0,0 0 1 0 0,0 0-1 0 0,0 1 1 0 0,-1-1-1 0 0,1 0 1 0 0,0 0-1 0 0,-1 1 1 0 0,1-1-1 0 0,-1 1 1 0 0,1 1-1 0 0,5 10 772 0 0,-5-10-629 0 0,0-1 1 0 0,0 1 0 0 0,0 0 0 0 0,0 0 0 0 0,0 0-1 0 0,-1 0 1 0 0,1 0 0 0 0,-1 0 0 0 0,0 5 0 0 0,0-7-198 0 0,-1 1 1 0 0,1-1 0 0 0,0 0 0 0 0,-1 0 0 0 0,0 0 0 0 0,1 1-1 0 0,-1-1 1 0 0,0 0 0 0 0,1 0 0 0 0,-1 0 0 0 0,0 0 0 0 0,0 0-1 0 0,0 0 1 0 0,0 0 0 0 0,0 0 0 0 0,0-1 0 0 0,0 1 0 0 0,0 0-1 0 0,0 0 1 0 0,-1-1 0 0 0,-1 1 0 0 0,-11 10 108 0 0,-4 5 1 0 0,-37 37 506 0 0,52-50-641 0 0,1 0 39 0 0,-1-1-1 0 0,1 1 1 0 0,0 0-1 0 0,0 0 1 0 0,0 0-1 0 0,0 0 1 0 0,-3 6-1 0 0,-2 8 203 0 0,4-12 39 0 0,3-5-279 0 0,0 0 0 0 0,0 0-1 0 0,0 0 1 0 0,0 0 0 0 0,0 0-1 0 0,0 0 1 0 0,0 0 0 0 0,0 0-1 0 0,0 0 1 0 0,0 0 0 0 0,0 0-1 0 0,0 0 1 0 0,0 0 0 0 0,-1 0-1 0 0,1 0 1 0 0,0 0 0 0 0,0 0-1 0 0,0 0 1 0 0,0 0 0 0 0,0 0-1 0 0,0 0 1 0 0,0 0 0 0 0,0 0-1 0 0,0 0 1 0 0,0 0 0 0 0,0 0-1 0 0,0 0 1 0 0,0 0 0 0 0,0 0-1 0 0,0 0 1 0 0,0 0 0 0 0,0 0-1 0 0,0 0 1 0 0,0 0 0 0 0,0 0-1 0 0,0 0 1 0 0,0 0 0 0 0,0 0-1 0 0,0 0 1 0 0,0 0 0 0 0,0 0-1 0 0,0 0 1 0 0,0 0 0 0 0,0 0-1 0 0,0 0 1 0 0,0 0 0 0 0,0 0-1 0 0,0 0 1 0 0,-1 0 0 0 0,1 0-1 0 0,0 0 1 0 0,0 0 0 0 0,0 0-1 0 0,0 0 1 0 0,0 0 0 0 0,0 0-1 0 0,0 0 1 0 0,0-41 100 0 0,-1 0-1 0 0,-3 0 1 0 0,-12-59 0 0 0,14 95-100 0 0,0-1 1 0 0,0 1-1 0 0,-1 0 0 0 0,-2-6 1 0 0,2 8-4 0 0,1-2 0 0 0,0 1 1 0 0,0 0-1 0 0,0 0 0 0 0,-1-9 0 0 0,3 12-8 0 0,0 0 0 0 0,0 1 0 0 0,0-1 0 0 0,-1 0 0 0 0,1 0 0 0 0,0 0 0 0 0,0 1 0 0 0,0-1 0 0 0,-1 0 0 0 0,1 0 0 0 0,0 1 0 0 0,-1-1 0 0 0,1 0 0 0 0,-1 1 0 0 0,1-1 0 0 0,-1 0 0 0 0,1 1-1 0 0,-1-1 1 0 0,1 1 0 0 0,-1-1 0 0 0,0 0 0 0 0,1 1 0 0 0,-2-1 0 0 0,2 0 21 0 0,0 0-1 0 0,0 0 1 0 0,0 0-1 0 0,0 0 1 0 0,0 0-1 0 0,0 0 0 0 0,1 0 1 0 0,-1 0-1 0 0,0 0 1 0 0,0 0-1 0 0,1 0 1 0 0,-1 0-1 0 0,1-1 1 0 0,1-2-7 0 0,-2 2-11 0 0,1 1-1 0 0,-1 0 0 0 0,0 0 0 0 0,1 0 1 0 0,0 0-1 0 0,-1-1 0 0 0,1 1 1 0 0,0 0-1 0 0,1-1 0 0 0,0-2 0 0 0,-2 4-5 0 0,0 0 0 0 0,0-1 0 0 0,1 1 0 0 0,-1 0 0 0 0,0 0 0 0 0,0 0-1 0 0,0 0 1 0 0,0-1 0 0 0,0 1 0 0 0,0 0 0 0 0,1 0 0 0 0,-1 0 0 0 0,0 0 0 0 0,0 0-1 0 0,0-1 1 0 0,1 1 0 0 0,-1 0 0 0 0,0 0 0 0 0,0 0 0 0 0,0 0 0 0 0,1 0 0 0 0,-1 0-1 0 0,0 0 1 0 0,0 0 0 0 0,0 0 0 0 0,1 0 0 0 0,-1 0 0 0 0,0 0 0 0 0,0 0 0 0 0,1 0-1 0 0,-1 0 2 0 0,1 0-1 0 0,0 0 0 0 0,-1 0 0 0 0,1 0 0 0 0,-1 0 0 0 0,1 0 0 0 0,0 1 0 0 0,-1-1 0 0 0,1 0 0 0 0,-1 0 0 0 0,1 0 0 0 0,-1 1 0 0 0,1-1 0 0 0,-1 0 0 0 0,1 1 0 0 0,-1-1 0 0 0,1 0 0 0 0,-1 1 0 0 0,0-1 1 0 0,1 1-1 0 0,-1-1 0 0 0,1 1 0 0 0,9 7 13 0 0,-10-7-14 0 0,1-1 1 0 0,0 0-1 0 0,-1 0 0 0 0,1 1 1 0 0,-1-1-1 0 0,1 0 0 0 0,-1 1 1 0 0,1-1-1 0 0,-1 1 0 0 0,1-1 1 0 0,-1 0-1 0 0,1 1 0 0 0,-1-1 1 0 0,1 1-1 0 0,-1 0 0 0 0,0-1 1 0 0,1 1-1 0 0,-1-1 0 0 0,0 1 1 0 0,0-1-1 0 0,1 1 0 0 0,-1 0 1 0 0,0 0-1 0 0,1 1 0 0 0,2 0 2 0 0,-3-2-2 0 0,1 0 0 0 0,-1 0 0 0 0,0 0 1 0 0,0 0-1 0 0,0 0 0 0 0,0 0 0 0 0,0 0 0 0 0,1 0 0 0 0,-1 0 0 0 0,0 0 0 0 0,0 0 0 0 0,0 0 1 0 0,0 0-1 0 0,0 0 0 0 0,0 0 0 0 0,1 0 0 0 0,-1 0 0 0 0,0 0 0 0 0,0 0 0 0 0,0 0 0 0 0,0 0 1 0 0,0 0-1 0 0,0 0 0 0 0,0 1 0 0 0,1-1 0 0 0,-1 0 0 0 0,0 0 0 0 0,0 0 0 0 0,0 0 0 0 0,0 0 1 0 0,0 0-1 0 0,0 0 0 0 0,0 1 0 0 0,0-1 0 0 0,0 0 0 0 0,0 0 0 0 0,0 0 0 0 0,0 0 0 0 0,0 0 1 0 0,0 1-1 0 0,0-1 0 0 0,2 15 17 0 0,-1 25 0 0 0,-2-26-9 0 0,2 0-1 0 0,1 16 1 0 0,-1-27-3 0 0,0 1 0 0 0,0-1 0 0 0,0 0 0 0 0,1 0 0 0 0,1 3 0 0 0,-2-4 3 0 0,0 0 0 0 0,0 0 0 0 0,0 0 0 0 0,0 1 0 0 0,0-1 0 0 0,0 0 1 0 0,-1 0-1 0 0,1 4 0 0 0,2-10 11 0 0,-2 4-19 0 0,-1 0 0 0 0,1-1 0 0 0,-1 1 1 0 0,0 0-1 0 0,1-1 0 0 0,-1 1 1 0 0,0-1-1 0 0,0 1 0 0 0,1 0 0 0 0,-1-1 1 0 0,0 1-1 0 0,0-1 0 0 0,1 1 1 0 0,-1 0-1 0 0,0-1 0 0 0,0 1 0 0 0,0-2 1 0 0,1-5-1 0 0,1 0 0 0 0,0 0 1 0 0,0 0-1 0 0,4-10 0 0 0,-2 9 0 0 0,0 1 0 0 0,9-14 0 0 0,-5 9 0 0 0,-7 10 0 0 0,0 0 0 0 0,1 1 0 0 0,-1-1 0 0 0,0 1 0 0 0,0 0 0 0 0,1-1 0 0 0,-1 1 0 0 0,1 0 0 0 0,-1 0 0 0 0,1 0 0 0 0,-1 0 0 0 0,1 0 0 0 0,0 0 0 0 0,2-1 0 0 0,-4 2 0 0 0,0 0 0 0 0,-1 1 0 0 0,1-1 0 0 0,0 0 0 0 0,-1 0 0 0 0,1 1 0 0 0,0-1 0 0 0,0 0 0 0 0,-1 1 0 0 0,1-1 0 0 0,0 0 0 0 0,0 0 0 0 0,0 1 0 0 0,-1-1 0 0 0,1 1 0 0 0,0-1 0 0 0,0 0 0 0 0,0 1 0 0 0,0-1 0 0 0,0 0 0 0 0,0 1 0 0 0,0-1 0 0 0,0 0 0 0 0,0 1 0 0 0,0-1 0 0 0,0 1 0 0 0,0-1 0 0 0,0 0 0 0 0,0 1 0 0 0,0-1 0 0 0,0 1 0 0 0,3 22 0 0 0,0-3 0 0 0,-3-18 0 0 0,0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15:06:50.2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18 9648 0 0,'-5'-6'48'0'0,"7"3"99"0"0,1-2 19 0 0,-3 5-149 0 0,0 0 0 0 0,0 0-1 0 0,0 0 1 0 0,0 0 0 0 0,0 0 0 0 0,0 0 0 0 0,0 0 0 0 0,0 0-1 0 0,0 0 1 0 0,0 0 0 0 0,0 1 0 0 0,0-1 0 0 0,0 0 0 0 0,0 0-1 0 0,1 0 1 0 0,-1 0 0 0 0,0 0 0 0 0,0 0 0 0 0,0 0-1 0 0,0 0 1 0 0,0 0 0 0 0,0 0 0 0 0,0 0 0 0 0,0 0 0 0 0,0 0-1 0 0,0 0 1 0 0,1 0 0 0 0,-1 0 0 0 0,0 0 0 0 0,0 0 0 0 0,0 0-1 0 0,0 0 1 0 0,0 0 0 0 0,0 0 0 0 0,0 0 0 0 0,0 0-1 0 0,0 0 1 0 0,1 0 0 0 0,-1 0 0 0 0,0 0 0 0 0,0 0 0 0 0,0 0-1 0 0,0 0 1 0 0,0 0 0 0 0,0 0 0 0 0,0 0 0 0 0,0 0-1 0 0,0 0 1 0 0,0 0 0 0 0,0-1 0 0 0,1 1 0 0 0,-1 0 0 0 0,8-2 579 0 0,-7 1-229 0 0,14 1 2208 0 0,6-1-461 0 0,55 2-485 0 0,-74 0-1586 0 0,0-1-1 0 0,1 1 1 0 0,-1 0-1 0 0,1 0 1 0 0,-1-1-1 0 0,0 2 1 0 0,0-1 0 0 0,3 1-1 0 0,11 7 252 0 0,20 8 281 0 0,-31-15-514 0 0,-4-2-47 0 0,0 0 1 0 0,0 0-1 0 0,0 0 0 0 0,0 1 1 0 0,0-1-1 0 0,0 0 0 0 0,0 1 1 0 0,0-1-1 0 0,0 0 1 0 0,-1 1-1 0 0,1 0 0 0 0,0-1 1 0 0,0 1-1 0 0,0-1 0 0 0,-1 1 1 0 0,1 0-1 0 0,0-1 0 0 0,-1 1 1 0 0,2 1-1 0 0,-2-2-1 0 0,0 0 0 0 0,0 1-1 0 0,1-1 1 0 0,-1 0 0 0 0,0 0 0 0 0,0 1 0 0 0,1-1 0 0 0,-1 0-1 0 0,0 0 1 0 0,1 0 0 0 0,-1 0 0 0 0,0 1 0 0 0,1-1-1 0 0,-1 0 1 0 0,0 0 0 0 0,1 0 0 0 0,-1 0 0 0 0,1 0-1 0 0,-1 0 1 0 0,0 0 0 0 0,1 0 0 0 0,-1 0 0 0 0,0 0 0 0 0,1 0-1 0 0,-1 0 1 0 0,1 0 0 0 0,0-2 306 0 0,-8 1-103 0 0,5 1-171 0 0,0 0 0 0 0,0 0 1 0 0,0 1-1 0 0,0-1 0 0 0,1 0 0 0 0,-1 1 0 0 0,0-1 0 0 0,0 1 0 0 0,-2 1 0 0 0,3-2-35 0 0,0 1 1 0 0,0 0 0 0 0,0 0 0 0 0,0-1-1 0 0,0 1 1 0 0,0 0 0 0 0,0 0-1 0 0,0 0 1 0 0,1 0 0 0 0,-1 0-1 0 0,0 0 1 0 0,1 0 0 0 0,-1 1-1 0 0,1-1 1 0 0,-1 0 0 0 0,1 0-1 0 0,-1 0 1 0 0,1 1 0 0 0,0-1-1 0 0,-1 0 1 0 0,1 0 0 0 0,0 1-1 0 0,0 1 1 0 0,0-2-7 0 0,0 0 0 0 0,0-1 0 0 0,0 1-1 0 0,0 0 1 0 0,-1-1 0 0 0,1 1 0 0 0,0 0 0 0 0,-1-1 0 0 0,1 1 0 0 0,0 0 0 0 0,-1-1-1 0 0,1 1 1 0 0,0-1 0 0 0,-1 1 0 0 0,1-1 0 0 0,-1 1 0 0 0,1-1 0 0 0,-2 1 0 0 0,-6 9 31 0 0,4-2-17 0 0,3-5-10 0 0,0-1 0 0 0,0 0 0 0 0,0 0 0 0 0,0 0 0 0 0,0 0 0 0 0,-1 0 0 0 0,1 0 0 0 0,-1 0 0 0 0,1-1 0 0 0,-5 4 0 0 0,2-2 4 0 0,0 1 1 0 0,0-1-1 0 0,1 1 1 0 0,-1 0-1 0 0,0 0 1 0 0,1 0-1 0 0,0 0 1 0 0,0 1-1 0 0,1-1 1 0 0,-3 7-1 0 0,4-10-6 0 0,0 1 1 0 0,-1 0-1 0 0,1 0 1 0 0,0 0-1 0 0,0-1 0 0 0,-1 1 1 0 0,1-1-1 0 0,-1 1 1 0 0,1-1-1 0 0,-1 0 0 0 0,-2 2 1 0 0,3-2-1 0 0,-1 0 0 0 0,1-1 0 0 0,0 1 1 0 0,0 0-1 0 0,0 0 0 0 0,0 0 0 0 0,0 0 0 0 0,0 0 0 0 0,0 0 1 0 0,0 0-1 0 0,0 0 0 0 0,1 0 0 0 0,-1 1 0 0 0,0-1 1 0 0,1 0-1 0 0,-1 0 0 0 0,1 1 0 0 0,-1-1 0 0 0,1 0 0 0 0,-1 2 1 0 0,1-1 3 0 0,0-1 0 0 0,0 1 0 0 0,0-1 0 0 0,0 1 0 0 0,-1-1 1 0 0,1 1-1 0 0,0-1 0 0 0,-1 1 0 0 0,1-1 0 0 0,-1 0 0 0 0,0 1 0 0 0,1-1 1 0 0,-1 0-1 0 0,0 1 0 0 0,-1 0 0 0 0,0 2 18 0 0,1-3-13 0 0,1 0-1 0 0,-1 1 1 0 0,1-1 0 0 0,0 0-1 0 0,0 1 1 0 0,0-1-1 0 0,0 0 1 0 0,0 1 0 0 0,0 1-1 0 0,2 4 42 0 0,-2-7-55 0 0,0 0 1 0 0,0 0 0 0 0,0 0-1 0 0,0 0 1 0 0,0 0 0 0 0,1 0-1 0 0,-1 0 1 0 0,0 0 0 0 0,0 0-1 0 0,0 0 1 0 0,0 0 0 0 0,0 0-1 0 0,0 0 1 0 0,0 0 0 0 0,0 0-1 0 0,1 0 1 0 0,-1 0 0 0 0,0 0-1 0 0,0 1 1 0 0,0-1 0 0 0,0-1-1 0 0,0 1 1 0 0,0 0 0 0 0,0 0-1 0 0,1 0 1 0 0,-1 0 0 0 0,0 0-1 0 0,0 0 1 0 0,0 0 0 0 0,0 0-1 0 0,0 0 1 0 0,0 0 0 0 0,0 0-1 0 0,0 0 1 0 0,1 0 0 0 0,-1 0-1 0 0,0 0 1 0 0,0 0 0 0 0,0 0-1 0 0,0 0 1 0 0,0-1 0 0 0,0 1-1 0 0,0 0 1 0 0,4 7 115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51.6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 4008 0 0,'0'0'9752'0'0,"3"-1"-9552"0"0,15-1-4 0 0,0 0 1 0 0,1 0 0 0 0,34 4 0 0 0,20-2 470 0 0,-30 1-310 0 0,-30-1-151 0 0,0 0 1 0 0,24-2-1 0 0,-26 1-57 0 0,0 0 0 0 0,1 1 1 0 0,11 1-1 0 0,23-1 223 0 0,49 0 293 0 0,-63 1-490 0 0,33 4 156 0 0,-37-2-118 0 0,32-1 1 0 0,158-21 612 0 0,-185 13-727 0 0,6-1 96 0 0,1 2 0 0 0,75-1 0 0 0,47 21 260 0 0,-131-13-307 0 0,0-2-1 0 0,1 0 1 0 0,37-7 0 0 0,8 0 77 0 0,-26 7 17 0 0,75 8 1 0 0,-86-3-111 0 0,1-2 0 0 0,0-2 0 0 0,59-6 0 0 0,-62 1-38 0 0,1 2 0 0 0,0 1 0 0 0,-1 3 0 0 0,1 0 0 0 0,48 11 0 0 0,-43-7-14 0 0,16 3 15 0 0,-29-4-9 0 0,0-1-1 0 0,58 1 1 0 0,-48-4-15 0 0,21-2 11 0 0,23 2 48 0 0,-66 1-106 0 0,10 0 39 0 0,0 1 1 0 0,34 9 0 0 0,-26-3-2 0 0,1-3 1 0 0,0 0 0 0 0,0-3-1 0 0,0-1 1 0 0,64-6 0 0 0,-16 2 31 0 0,-74 3-78 0 0,-1 0-1 0 0,0 0 1 0 0,0 1 0 0 0,0 1 0 0 0,17 5 0 0 0,52 18 117 0 0,-62-18-103 0 0,1 1 31 0 0,25 7 0 0 0,-12-6 14 0 0,-17-5-25 0 0,1 0-1 0 0,28 4 1 0 0,-4-2 44 0 0,-22-4-13 0 0,24 1-1 0 0,-30-3-31 0 0,1 1 0 0 0,-1 0 1 0 0,23 8-1 0 0,-17-5 2 0 0,0 0 5 0 0,-1 1 1 0 0,1 0-1 0 0,28 17 0 0 0,42 23 99 0 0,-75-41-132 0 0,0-1-1 0 0,0 0 1 0 0,0-1 0 0 0,0-1 0 0 0,15 2 0 0 0,-11-2 5 0 0,1 1 1 0 0,17 6 0 0 0,-17-4 13 0 0,27 4 1 0 0,12 3 24 0 0,65 20 59 0 0,-58-14-64 0 0,27 11 46 0 0,-68-20-85 0 0,-2 0 24 0 0,0-1-1 0 0,1-1 0 0 0,-1-1 0 0 0,25 4 0 0 0,2-1 47 0 0,-33-5-36 0 0,24 2 0 0 0,35 6 74 0 0,-22-3-37 0 0,-37-6-53 0 0,-1 1 0 0 0,1 0 0 0 0,-1 1 1 0 0,24 11-1 0 0,2 1 48 0 0,2 4-2 0 0,-31-15-39 0 0,0 0 1 0 0,21 7 0 0 0,-7-4 32 0 0,-19-7-66 0 0,0 1 0 0 0,1-1 0 0 0,-1 0-1 0 0,0-1 1 0 0,1 1 0 0 0,12 0 0 0 0,-12-2 3 0 0,0 1-1 0 0,0 0 1 0 0,9 2-1 0 0,-10-1-9 0 0,0-1 1 0 0,0 0-1 0 0,0 0 0 0 0,12-1 0 0 0,-4 0 14 0 0,24 2-1 0 0,5 1 0 0 0,-30-3-11 0 0,26 6 0 0 0,8 0 2 0 0,-37-5-8 0 0,-1 1-1 0 0,0 0 1 0 0,16 6 0 0 0,18 3 10 0 0,-15-6-9 0 0,-19-2-4 0 0,1-1 0 0 0,-1-1 1 0 0,1 0-1 0 0,17 0 0 0 0,-18-1 1 0 0,-1 0-1 0 0,0 0 1 0 0,10 3-1 0 0,-10-2 1 0 0,0 0 1 0 0,0 0-1 0 0,11-1 0 0 0,13-1 5 0 0,-23 2-1 0 0,0-2 0 0 0,17-1 0 0 0,-17 1 2 0 0,1 0-1 0 0,13 0 1 0 0,-13 2-2 0 0,0-2-1 0 0,12-1 1 0 0,-18 2-3 0 0,1-1 0 0 0,0 1-1 0 0,0 0 1 0 0,-1 1 0 0 0,1-1 0 0 0,0 1 0 0 0,6 1-1 0 0,-6 0 2 0 0,1-1-1 0 0,0 0 0 0 0,-1-1 0 0 0,1 1 0 0 0,6-1 0 0 0,-4-1 7 0 0,1 1 1 0 0,14 2-1 0 0,11 1 6 0 0,-26-3-8 0 0,1 1-1 0 0,14 3 0 0 0,-15-2 4 0 0,0 0 0 0 0,17 0 0 0 0,49 5 30 0 0,-70-7-37 0 0,-1 0 0 0 0,1 1 0 0 0,-1-1 0 0 0,1 1 0 0 0,4 2 0 0 0,-4-2 1 0 0,-1 0 0 0 0,1 0 0 0 0,-1 0 1 0 0,1 0-1 0 0,5-1 0 0 0,11 2 13 0 0,-15-2-9 0 0,0 1 1 0 0,0-1-1 0 0,10-1 1 0 0,-10 1-5 0 0,-1 0 0 0 0,1 0 0 0 0,0 0 0 0 0,0 1 0 0 0,-1 0-1 0 0,7 1 1 0 0,20 3 34 0 0,-16-4-27 0 0,-8 0-5 0 0,0 0 0 0 0,0-1 0 0 0,9-1 0 0 0,-10 0-1 0 0,1 1-1 0 0,-1 1 1 0 0,0-1-1 0 0,0 1 1 0 0,10 2-1 0 0,6 1 2 0 0,61 0 9 0 0,-52-3-9 0 0,5 5-6 0 0,-27-5 1 0 0,-1 1 0 0 0,16 0 1 0 0,35 1 0 0 0,18-1 12 0 0,0-3-5 0 0,28-1 2 0 0,-29-1-11 0 0,14-1-1 0 0,33 2 0 0 0,-66 3 0 0 0,85-5 24 0 0,-106-3-4 0 0,-28 5-13 0 0,0 0 1 0 0,-1 1-1 0 0,15-1 0 0 0,20 2-576 0 0,-59-17-559 0 0,3 4 590 0 0,7 7 141 0 0,0-1 0 0 0,1 1 0 0 0,-6-9 0 0 0,10 11 263 0 0,2 4 129 0 0,0-1 0 0 0,0 1-1 0 0,0 0 1 0 0,0 0 0 0 0,0-1 0 0 0,0 1-1 0 0,-1 0 1 0 0,1 0 0 0 0,0-1-1 0 0,0 1 1 0 0,0 0 0 0 0,0 0-1 0 0,0 0 1 0 0,-1-1 0 0 0,1 1 0 0 0,0 0-1 0 0,0 0 1 0 0,0 0 0 0 0,-1 0-1 0 0,1-1 1 0 0,0 1 0 0 0,0 0 0 0 0,-1 0-1 0 0,1 0 1 0 0,0 0 0 0 0,0 0-1 0 0,-1 0 1 0 0,1 0 0 0 0,0 0-1 0 0,0 0 1 0 0,-1 0 0 0 0,1 0 0 0 0,0 0-1 0 0,-1 0-31 0 0,2 0-40 0 0,1 0 82 0 0,-1 0 0 0 0,0 0 0 0 0,0 0 0 0 0,0 0-1 0 0,0 1 1 0 0,0-1 0 0 0,1 1 0 0 0,-1-1-1 0 0,0 0 1 0 0,0 1 0 0 0,1 1 0 0 0,-2-2 2 0 0,34 15 326 0 0,20 12 455 0 0,-49-22-667 0 0,-5-5-113 0 0,0 1-1 0 0,0-1 0 0 0,0 0 0 0 0,1 0 1 0 0,-1 1-1 0 0,0-1 0 0 0,0 0 0 0 0,1 0 1 0 0,-1 1-1 0 0,0-1 0 0 0,1 0 0 0 0,-1 0 1 0 0,0 0-1 0 0,1 1 0 0 0,-1-1 0 0 0,0 0 1 0 0,1 0-1 0 0,-1 0 0 0 0,0 0 0 0 0,1 0 1 0 0,-1 0-1 0 0,1 0 0 0 0,-1 0 112 0 0,-1 3-103 0 0,0-1 0 0 0,0 1 0 0 0,0-1-1 0 0,-1 0 1 0 0,1 1 0 0 0,-1-1 0 0 0,0 0 0 0 0,1 0 0 0 0,-1 0 0 0 0,0 0 0 0 0,-4 2 0 0 0,1 1 1 0 0,-9 9 11 0 0,-46 43 65 0 0,54-51-83 0 0,5-5-4 0 0,0 0-1 0 0,0 0 1 0 0,0 0-1 0 0,0 0 1 0 0,0 0-1 0 0,0 0 1 0 0,0-1-1 0 0,0 1 1 0 0,-1 0 0 0 0,1-1-1 0 0,0 1 1 0 0,0 0-1 0 0,-1-1 1 0 0,1 0-1 0 0,0 1 1 0 0,-3-1-1 0 0,4 0 51 0 0,-11-12 118 0 0,5-6-128 0 0,1 1 0 0 0,1-1 0 0 0,0 0 0 0 0,-1-19 0 0 0,2 17-26 0 0,-2-9 15 0 0,3 17-18 0 0,0 0 0 0 0,-1-19 1 0 0,0 2 15 0 0,4 41-28 0 0,0 1 1 0 0,4 19-1 0 0,-4-23-5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54.9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35 3712 0 0,'0'0'10208'0'0,"4"-3"-9976"0"0,-2 1-169 0 0,1 0 1 0 0,-1 0-1 0 0,1 0 1 0 0,0 0-1 0 0,0 1 1 0 0,-1-1-1 0 0,1 1 1 0 0,0 0-1 0 0,0 0 1 0 0,1 0-1 0 0,-1 0 1 0 0,0 0-1 0 0,4 0 1 0 0,73-4 430 0 0,-34 3-253 0 0,11 2 104 0 0,-37 0-124 0 0,35-3 0 0 0,-40 2-92 0 0,1 0-1 0 0,-1 2 1 0 0,17 1-1 0 0,17 1 248 0 0,-37-3-157 0 0,0 0 1 0 0,0 2-1 0 0,0-1 0 0 0,0 2 1 0 0,0-1-1 0 0,0 2 1 0 0,-1-1-1 0 0,22 11 0 0 0,-29-12-79 0 0,0 0-1 0 0,1-1 0 0 0,-1 1 1 0 0,8 0-1 0 0,12 4 466 0 0,-18-4-503 0 0,0-1 0 0 0,-1 0 0 0 0,1 0 1 0 0,0 0-1 0 0,-1-1 0 0 0,1 0 0 0 0,0 0 1 0 0,8-2-1 0 0,16 1 194 0 0,75-2 445 0 0,-89 2-604 0 0,-7 1-45 0 0,-1 1 0 0 0,1 0 0 0 0,14 3 0 0 0,-13-2-17 0 0,0 0 0 0 0,14 0-1 0 0,-4-1 63 0 0,33 5 0 0 0,-34-2-3 0 0,33 0 0 0 0,-46-4-113 0 0,0 1 0 0 0,0-1 0 0 0,-1 1 1 0 0,1 1-1 0 0,0-1 0 0 0,7 4 0 0 0,8 2 33 0 0,17-5 21 0 0,76 18 129 0 0,-64-13-152 0 0,-36-6-34 0 0,0 1-1 0 0,0 1 0 0 0,14 4 0 0 0,-16-3-6 0 0,1-1 0 0 0,21 4-1 0 0,-28-6-5 0 0,0 0-1 0 0,0 1 1 0 0,0 0-1 0 0,0 0 1 0 0,-1 1-1 0 0,11 5 0 0 0,12 6 13 0 0,14 5-1 0 0,-1 3 15 0 0,-28-17-19 0 0,-9-3-10 0 0,-1-1 0 0 0,0 0-1 0 0,0 0 1 0 0,1 0-1 0 0,-1 0 1 0 0,1 0 0 0 0,6 0-1 0 0,67 4 23 0 0,-62-5-13 0 0,22 3 0 0 0,9 1-2 0 0,-36-4-7 0 0,-1 1-1 0 0,1 1 1 0 0,14 3 0 0 0,-13-2 1 0 0,0-1 0 0 0,16 2 0 0 0,-7-2 0 0 0,27 6 1 0 0,-7-1-2 0 0,-3 3 4 0 0,-28-7-3 0 0,0-1 1 0 0,13 2-1 0 0,-17-3 0 0 0,-1 0-1 0 0,1 0 0 0 0,0 1 1 0 0,-1 0-1 0 0,6 2 0 0 0,-6-2 1 0 0,1 0-1 0 0,-1-1 1 0 0,1 1-1 0 0,-1-1 1 0 0,6 1 0 0 0,67 15 14 0 0,-47-12-12 0 0,31 3 6 0 0,22 2-1 0 0,-16-1 7 0 0,-54-7-13 0 0,0 1 0 0 0,-1 0 1 0 0,1 0-1 0 0,20 9 1 0 0,12 4 11 0 0,-21-7-7 0 0,-19-6-4 0 0,1-1-1 0 0,0 0 0 0 0,11 3 1 0 0,10 0 31 0 0,35 13-1 0 0,-11-2-3 0 0,-20-6-18 0 0,-19-6-8 0 0,0 0-1 0 0,19 3 0 0 0,129 28 52 0 0,-65-12 4 0 0,-77-18-36 0 0,23 9 1 0 0,3 1 39 0 0,-42-14-62 0 0,0 0 1 0 0,0 0 0 0 0,0 0 0 0 0,0 1 0 0 0,0-1-1 0 0,0 0 1 0 0,0 1 0 0 0,0-1 0 0 0,2 4 0 0 0,10 8 6 0 0,-11-11-7 0 0,0 0 1 0 0,1-1 0 0 0,-1 1 0 0 0,0-1 0 0 0,1 0 0 0 0,-1 0 0 0 0,1 0 0 0 0,0 0 0 0 0,4 0 0 0 0,1 0 8 0 0,1-2 1 0 0,12 0 0 0 0,-17 0-8 0 0,0 2 0 0 0,0-1 0 0 0,1 0 0 0 0,-1 1 0 0 0,-1 0 1 0 0,7 2-1 0 0,14 2 8 0 0,-13-3-2 0 0,-1 1-1 0 0,17 5 1 0 0,-7-2-3 0 0,-17-4-6 0 0,-1-1 0 0 0,1 0 0 0 0,-1 1 0 0 0,0 0 0 0 0,0 0 0 0 0,0 0 0 0 0,0 0 0 0 0,0 1 0 0 0,0-1-1 0 0,2 4 1 0 0,-2-3 0 0 0,-1-1 0 0 0,1 1-1 0 0,0-1 1 0 0,0 0 0 0 0,0 1 0 0 0,0-1-1 0 0,0-1 1 0 0,0 1 0 0 0,0 0 0 0 0,7 1-1 0 0,5 1 3 0 0,-1 0-1 0 0,0 1 1 0 0,0 0-1 0 0,0 1 0 0 0,-1 0 1 0 0,14 9-1 0 0,-8-5 0 0 0,-4-4 1 0 0,-1 2 6 0 0,0-1 1 0 0,1 0-1 0 0,25 7 0 0 0,42 15 32 0 0,-50-18-13 0 0,-26-8-23 0 0,1 0 0 0 0,0 0 1 0 0,11 1-1 0 0,-6-2 7 0 0,0 1-1 0 0,1 0 1 0 0,-1 1-1 0 0,14 7 1 0 0,-18-9-6 0 0,-1 1 1 0 0,1-1-1 0 0,0 0 1 0 0,12 1-1 0 0,3 0 13 0 0,-20-2-18 0 0,9 1 12 0 0,-1 1-1 0 0,1 0 1 0 0,-1 0-1 0 0,15 8 1 0 0,-14-6 0 0 0,1 0 0 0 0,12 3 1 0 0,16 6 31 0 0,-29-10-26 0 0,0 0 1 0 0,17 2-1 0 0,13 5 8 0 0,-32-8-11 0 0,21 3-1 0 0,7 2 15 0 0,72 24 67 0 0,-18-9-15 0 0,-34-10-32 0 0,44 6 48 0 0,-35-8-28 0 0,54 12 33 0 0,-97-19-88 0 0,16 4 22 0 0,42 14 1 0 0,-58-15-20 0 0,0-1 1 0 0,44 4-1 0 0,-26-5-2 0 0,47 2 18 0 0,-35-3-17 0 0,7-1-7 0 0,22 2 21 0 0,-65-1-14 0 0,1 0 1 0 0,27 9-1 0 0,-2 1 21 0 0,4 1-20 0 0,-30-9-8 0 0,-1-1 0 0 0,2 0 1 0 0,29 3-1 0 0,-30-6-3 0 0,1 0-1 0 0,20 5 1 0 0,92 19 25 0 0,-69-11-25 0 0,-44-12-1 0 0,-1 2-1 0 0,32 11 1 0 0,-19-5-3 0 0,85 29 14 0 0,-70-29 13 0 0,83 11 0 0 0,-104-19-24 0 0,85 6 40 0 0,6 3-14 0 0,44 7 16 0 0,-131-15-47 0 0,1-1-1 0 0,0-2 1 0 0,31-2 0 0 0,-7-1 0 0 0,121 2-227 0 0,-174 0 189 0 0,0-1-845 0 0,0 0 819 0 0,-1 0 0 0 0,1-1-1 0 0,-1 1 1 0 0,1 0 0 0 0,-1 0-1 0 0,1-1 1 0 0,-1 1 0 0 0,1 0-1 0 0,-1 0 1 0 0,0 0 0 0 0,0 0 0 0 0,1 0-1 0 0,-1 0 1 0 0,0 0 0 0 0,0 0-1 0 0,0 0 1 0 0,0 1 0 0 0,-2-2-1 0 0,1 1 16 0 0,1 0 0 0 0,0 0-1 0 0,-1 0 1 0 0,1 0 0 0 0,0-1-1 0 0,0 1 1 0 0,0 0-1 0 0,0-1 1 0 0,0 1 0 0 0,0 0-1 0 0,-1-3 1 0 0,2 4 46 0 0,0 0 0 0 0,0 0-1 0 0,0 0 1 0 0,0 0 0 0 0,0 0 0 0 0,0 0 0 0 0,0 0-1 0 0,0 0 1 0 0,0 0 0 0 0,0-1 0 0 0,0 1 0 0 0,0 0-1 0 0,0 0 1 0 0,0 0 0 0 0,0 0 0 0 0,0 0 0 0 0,0 0-1 0 0,0 0 1 0 0,0-1 0 0 0,0 1 0 0 0,0 0 0 0 0,0 0-1 0 0,0 0 1 0 0,0 0 0 0 0,1 0 0 0 0,-1 0 0 0 0,0 0-1 0 0,0 0 1 0 0,0 0 0 0 0,0-1 0 0 0,0 1 0 0 0,0 0-1 0 0,0 0 1 0 0,0 0 0 0 0,0 0 0 0 0,0 0 0 0 0,0 0-1 0 0,1 0 1 0 0,-1 0 0 0 0,0 0 0 0 0,0 0 0 0 0,7 0-88 0 0,9 5-72 0 0,-14-4 146 0 0,11 3 84 0 0,0 1 0 0 0,14 7 0 0 0,-19-10 117 0 0,-8-2-164 0 0,1 0-1 0 0,0 0 1 0 0,-1 1-1 0 0,1-1 1 0 0,-1 0-1 0 0,1 0 1 0 0,-1 0-1 0 0,1 0 1 0 0,0 1-1 0 0,-1-1 1 0 0,1 0-1 0 0,-1 0 1 0 0,1 1 0 0 0,-1-1-1 0 0,1 1 1 0 0,3 2 106 0 0,5 8 415 0 0,-9-11-530 0 0,0 0-1 0 0,0 1 1 0 0,0-1-1 0 0,1 0 1 0 0,-1 1-1 0 0,0-1 0 0 0,0 1 1 0 0,0-1-1 0 0,0 0 1 0 0,0 1-1 0 0,0-1 1 0 0,0 1-1 0 0,0-1 0 0 0,0 0 1 0 0,-1 1-1 0 0,1-1 1 0 0,0 1-1 0 0,0-1 1 0 0,0 0-1 0 0,0 1 1 0 0,0-1-1 0 0,-1 0 0 0 0,1 1 1 0 0,0-1-1 0 0,0 0 1 0 0,-1 1-1 0 0,1-1 1 0 0,0 0-1 0 0,-1 1 0 0 0,1-1 1 0 0,0 0-1 0 0,-1 0 1 0 0,1 1-1 0 0,-18 23 212 0 0,10-17-169 0 0,-1 0 23 0 0,0 1 0 0 0,1 0 0 0 0,-14 17 0 0 0,20-23-43 0 0,2-3 30 0 0,-3-6-26 0 0,1 3-29 0 0,1 0 0 0 0,-1 1 0 0 0,1-1 0 0 0,0 0 0 0 0,-1 0 0 0 0,1-5 0 0 0,-6-15 22 0 0,4 17-19 0 0,1 0 0 0 0,0-1 0 0 0,-1-10 0 0 0,2 13 0 0 0,0-1 0 0 0,0 0 1 0 0,-1 1-1 0 0,0-1 0 0 0,0 1 0 0 0,0-1 0 0 0,-4-7 1 0 0,4 11-4 0 0,0-1 0 0 0,0 0 0 0 0,1 0 0 0 0,-1 0 0 0 0,1 0 0 0 0,0-1 0 0 0,0 1 0 0 0,0 0 0 0 0,0 0 0 0 0,1-1 0 0 0,-1 1 0 0 0,1-4 0 0 0,0 8-9 0 0,1 0-1 0 0,-1 0 0 0 0,1-1 1 0 0,0 1-1 0 0,-1 0 1 0 0,1 0-1 0 0,0 0 1 0 0,0-1-1 0 0,0 1 0 0 0,-1 0 1 0 0,1-1-1 0 0,0 1 1 0 0,0-1-1 0 0,0 1 1 0 0,0-1-1 0 0,0 1 0 0 0,1-1 1 0 0,6 5 2 0 0,40 40 25 0 0,-34-30-17 0 0,-11-15-16 0 0,0 1 1 0 0,1 0-1 0 0,-1-1 1 0 0,0 0-1 0 0,1 0 1 0 0,-1 0-1 0 0,1 0 1 0 0,4-1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57.8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71 2504 0 0,'-2'-4'1352'0'0,"1"2"-1023"0"0,1 0 0 0 0,-1 0 0 0 0,1 0-1 0 0,-1 0 1 0 0,1 0 0 0 0,0 0 0 0 0,-1 0 0 0 0,1 0 0 0 0,0 0 0 0 0,0-1 0 0 0,1-3-1 0 0,0 1 211 0 0,-1 5-421 0 0,0-1 0 0 0,0 0 0 0 0,0 1 0 0 0,0-1 0 0 0,0 1 0 0 0,0-1 0 0 0,0 1 0 0 0,1-1 0 0 0,-1 1 0 0 0,0-1 0 0 0,0 0 0 0 0,1 1 0 0 0,-1-1 0 0 0,0 1 0 0 0,1-1 0 0 0,8-12 2630 0 0,-2 9-2101 0 0,-3 2-534 0 0,0 1 0 0 0,0 0 0 0 0,0 0 0 0 0,1 1 0 0 0,-1-1 0 0 0,0 1 0 0 0,1 0 0 0 0,-1 0 0 0 0,1 0 0 0 0,-1 1 0 0 0,6 1 0 0 0,11 0 139 0 0,3 0-92 0 0,305 33 1623 0 0,-138 2-648 0 0,-174-33-988 0 0,25 9 1 0 0,5 1 70 0 0,-26-8-98 0 0,0 1 0 0 0,0 1-1 0 0,36 19 1 0 0,-6-4 81 0 0,-31-15-69 0 0,19 11-1 0 0,-27-12-74 0 0,-4-2-6 0 0,-1-1 1 0 0,1 0-1 0 0,0 0 0 0 0,13 3 0 0 0,125 46 600 0 0,-119-42-542 0 0,26 12 72 0 0,29 12 56 0 0,-48-24-138 0 0,-3-2 41 0 0,0 2 0 0 0,47 24 1 0 0,-60-24-43 0 0,1-2 0 0 0,1 0 1 0 0,22 6-1 0 0,-20-7 9 0 0,31 17 0 0 0,9 2 48 0 0,-26-13-2 0 0,-2 1 0 0 0,50 28 0 0 0,75 43 455 0 0,-145-78-479 0 0,24 19 0 0 0,-28-19-58 0 0,-1-1 1 0 0,1-1 0 0 0,1 0-1 0 0,16 8 1 0 0,37 16 254 0 0,-33-15-165 0 0,-22-10-107 0 0,0 1 0 0 0,0-1 1 0 0,-1 1-1 0 0,13 11 1 0 0,28 33 194 0 0,-10-9-48 0 0,1-5-44 0 0,-15-13 4 0 0,44 50 1 0 0,-55-57-32 0 0,1 0-1 0 0,1 0 0 0 0,1-2 1 0 0,0 0-1 0 0,37 23 0 0 0,-27-23 21 0 0,-19-10-79 0 0,1 0 1 0 0,-1 1 0 0 0,9 6-1 0 0,49 40 228 0 0,-28-19-158 0 0,-32-27-114 0 0,0 0 0 0 0,0 0 0 0 0,7 4 0 0 0,8 6 36 0 0,-9-7-17 0 0,0-1-1 0 0,0 0 1 0 0,14 6 0 0 0,-20-10-29 0 0,52 22 145 0 0,-33-14-95 0 0,-19-9-51 0 0,-1 0-1 0 0,1 1 1 0 0,0-1-1 0 0,-1 2 1 0 0,0-1-1 0 0,0 0 1 0 0,8 8-1 0 0,-11-10-9 0 0,-1 1 0 0 0,1-1 1 0 0,0 1-1 0 0,0-1 0 0 0,1 0 0 0 0,-1 0 0 0 0,4 2 1 0 0,11 6 23 0 0,-15-7-28 0 0,0-1 0 0 0,0 0 0 0 0,0 0 0 0 0,1 0 0 0 0,-1 0 0 0 0,0 0 0 0 0,1-1 0 0 0,-1 1 0 0 0,3 0 0 0 0,-2-1 0 0 0,-1 1 0 0 0,1-1-1 0 0,0 1 1 0 0,-1 0 0 0 0,1 0-1 0 0,-1 0 1 0 0,3 2-1 0 0,1 2 5 0 0,1-1-1 0 0,0 1 0 0 0,0-1 1 0 0,0 0-1 0 0,1-1 0 0 0,-1 1 1 0 0,1-2-1 0 0,15 5 0 0 0,-6-1 12 0 0,-16-5-16 0 0,1 0 0 0 0,0 0 1 0 0,0 0-1 0 0,0 0 0 0 0,0-1 1 0 0,0 1-1 0 0,-1-1 0 0 0,1 1 0 0 0,3-1 1 0 0,-2 0 0 0 0,0 1 0 0 0,0-1 0 0 0,0 1 0 0 0,0-1-1 0 0,0 1 1 0 0,-1 0 0 0 0,1 0 0 0 0,3 2 0 0 0,-3-2 1 0 0,-1 1 0 0 0,1-1-1 0 0,0 0 1 0 0,0 0 0 0 0,-1-1-1 0 0,1 1 1 0 0,0 0-1 0 0,4-1 1 0 0,-3 1 0 0 0,1-1 1 0 0,-1 1-1 0 0,1 0 1 0 0,-1 0-1 0 0,0 0 0 0 0,6 3 1 0 0,-5-2-1 0 0,0 0 0 0 0,0-1 1 0 0,0 0-1 0 0,6 1 0 0 0,78 10 61 0 0,-52-6-3 0 0,-1-1 0 0 0,64 1 0 0 0,-40-6 25 0 0,65 0 32 0 0,-103 2-94 0 0,24 5-1 0 0,6 1 2 0 0,82-2 76 0 0,-125-5-92 0 0,1 0 0 0 0,13 3 0 0 0,2 1-3 0 0,128 7 33 0 0,-96-8-36 0 0,-36-3 0 0 0,30 5-1 0 0,-40-4-2 0 0,-1 1 0 0 0,0 0 0 0 0,0 1 0 0 0,0 0 0 0 0,13 9 0 0 0,-18-11 0 0 0,1 1 0 0 0,1 0 0 0 0,0 0 0 0 0,14 2 0 0 0,8 4-1 0 0,-14-3-3 0 0,0 1 2 0 0,1-1 1 0 0,0 0-1 0 0,0-1 1 0 0,0-1-1 0 0,21 3 0 0 0,-12-5-6 0 0,44-4 0 0 0,-50 2 4 0 0,0 0 0 0 0,0 2 0 0 0,-1 0 0 0 0,21 5 0 0 0,-11-2-1 0 0,3 2-3 0 0,46 15 1 0 0,-7 0-2 0 0,3-1-6 0 0,22 5-10 0 0,3 2 6 0 0,-21-4 7 0 0,50 19 3 0 0,-85-27-1 0 0,59 15-1 0 0,55 7-7 0 0,211 65 17 0 0,-317-90 1 0 0,76 10 0 0 0,-76-16 0 0 0,53 15 26 0 0,-66-14-20 0 0,-28-7-2 0 0,1 0-1 0 0,-1 0 1 0 0,0-1 0 0 0,11-1-1 0 0,6 0 3 0 0,-26 1-6 0 0,1-1 0 0 0,0 1 0 0 0,-1 0 0 0 0,1 0 0 0 0,0 0 0 0 0,0 0 0 0 0,-1-1 0 0 0,1 1 0 0 0,0 0 0 0 0,-1-1 0 0 0,1 1 0 0 0,-1-1 0 0 0,1 1 0 0 0,0 0 0 0 0,-1-1 0 0 0,1 1 0 0 0,-1-1 0 0 0,1 0 0 0 0,0 0 0 0 0,-1 0 0 0 0,1 1 0 0 0,-1-1 0 0 0,1 0 0 0 0,0 1 0 0 0,-1-1 0 0 0,1 1 0 0 0,0 0 0 0 0,-1-1 0 0 0,1 1 0 0 0,0-1 0 0 0,0 1 0 0 0,-1 0 0 0 0,1 0 0 0 0,0-1 0 0 0,0 1 0 0 0,0 0 0 0 0,1 0 0 0 0,11-5 0 0 0,-12 5 0 0 0,0-1 0 0 0,1 0 0 0 0,-1 1 0 0 0,0-1 0 0 0,1 1 0 0 0,-1-1 0 0 0,1 1 0 0 0,-1 0 0 0 0,2-1 0 0 0,43-4 16 0 0,-30 4-8 0 0,-12 1-5 0 0,0 0 1 0 0,-1-1-1 0 0,1 1 1 0 0,0-1-1 0 0,-1 0 1 0 0,7-2-1 0 0,-5 1-2 0 0,0 0 0 0 0,-1 1 0 0 0,1-1 0 0 0,0 1 0 0 0,0 0-1 0 0,0 0 1 0 0,0 1 0 0 0,6-1 0 0 0,1 1-1 0 0,1-2 0 0 0,22-4 0 0 0,-23 3 0 0 0,1 0 0 0 0,24 0 0 0 0,-10 2 0 0 0,50-6 0 0 0,-62 6 2 0 0,-1 0 0 0 0,26 2 0 0 0,-9 0 0 0 0,-30-1-2 0 0,1-1-1 0 0,-1 1 0 0 0,1 0 1 0 0,-1-1-1 0 0,1 1 1 0 0,-1-1-1 0 0,0 1 1 0 0,1-1-1 0 0,-1 0 1 0 0,0 1-1 0 0,1-1 1 0 0,-1 0-1 0 0,0 0 1 0 0,1-1-1 0 0,12-7-6 0 0,3 8-199 0 0,-10 2-158 0 0,-5-1 213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6:58.8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 11656 0 0,'3'9'548'0'0,"9"2"1552"0"0,-7-8-1413 0 0,0 0 1 0 0,0 0 0 0 0,10 3-1 0 0,-7-4-543 0 0,0 0 0 0 0,17 2-1 0 0,11 3 275 0 0,-29-6-264 0 0,-1 0 0 0 0,0 0 0 0 0,10 0 0 0 0,-12-1-19 0 0,0 0 0 0 0,0 1 0 0 0,1-1 0 0 0,-1 1 1 0 0,0 0-1 0 0,0 0 0 0 0,0 0 0 0 0,7 3 0 0 0,-2 0 216 0 0,-8-4-311 0 0,0 1-1 0 0,0-1 1 0 0,0 1-1 0 0,0-1 1 0 0,0 1-1 0 0,0-1 1 0 0,0 1 0 0 0,0 0-1 0 0,0-1 1 0 0,0 1-1 0 0,0 1 1 0 0,0-2-10 0 0,-1 1 0 0 0,1-1 1 0 0,-1 0-1 0 0,1 0 0 0 0,0 1 1 0 0,-1-1-1 0 0,1 0 1 0 0,-1 0-1 0 0,1 0 0 0 0,0 0 1 0 0,-1 0-1 0 0,1 0 0 0 0,-1 0 1 0 0,2 0-1 0 0,9 1 272 0 0,-9 0-246 0 0,-1-1 1 0 0,1 1-1 0 0,0-1 0 0 0,-1 0 0 0 0,1 1 1 0 0,0-1-1 0 0,-1 0 0 0 0,3 0 1 0 0,-3 0 92 0 0,-28 22 1031 0 0,-103 85-552 0 0,106-80-370 0 0,21-22-202 0 0,-1 0 0 0 0,0-1 0 0 0,0 1-1 0 0,-1-1 1 0 0,1 0 0 0 0,-9 6 0 0 0,8-8-9 0 0,1 1-1 0 0,1 0 0 0 0,-1 0 1 0 0,0 0-1 0 0,-4 7 1 0 0,-1-2 106 0 0,9-8-143 0 0,0 1-1 0 0,0-1 0 0 0,0 0 1 0 0,0 1-1 0 0,-1-1 0 0 0,1 0 1 0 0,0 0-1 0 0,0 0 1 0 0,0 1-1 0 0,-1-1 0 0 0,1 0 1 0 0,0 0-1 0 0,0 0 0 0 0,-1 1 1 0 0,1-1-1 0 0,0 0 1 0 0,0 0-1 0 0,-1 0 0 0 0,1 0 1 0 0,0 0-1 0 0,-1 0 0 0 0,1 0 1 0 0,0 0-1 0 0,0 0 1 0 0,-1 0-1 0 0,1 0 0 0 0,0 0 1 0 0,-1 0-1 0 0,1 0 0 0 0,0 0 1 0 0,-1 0-1 0 0,1 0 1 0 0,0 0-1 0 0,0 0 0 0 0,-1 0 1 0 0,1 0-1 0 0,0 0 0 0 0,-1-1 1 0 0,1 1-1 0 0,0 0 1 0 0,0 0-1 0 0,-1-1 0 0 0,1 1 40 0 0,-1-1-1 0 0,1 0 0 0 0,-1 0 0 0 0,1 0 1 0 0,0 0-1 0 0,-1 0 0 0 0,1 0 1 0 0,0 0-1 0 0,0 0 0 0 0,0 0 1 0 0,0-2-1 0 0,0-42 142 0 0,2 17-145 0 0,-2 0 0 0 0,-2-1 0 0 0,-9-53 1 0 0,10 73-25 0 0,-1 1 0 0 0,2 0 1 0 0,-1-17-1 0 0,1 25-18 0 0,0-1 0 0 0,0 1 0 0 0,0-1 0 0 0,-1 0-1 0 0,1 1 1 0 0,0-1 0 0 0,0 1 0 0 0,0-1 0 0 0,-1 1 0 0 0,1-1 0 0 0,0 1 0 0 0,-1-1 0 0 0,1 1 0 0 0,-1-1 0 0 0,0 0-1 0 0,1 0 5 0 0,-1 1 0 0 0,1-1-1 0 0,-1 1 1 0 0,1-1 0 0 0,-1 1-1 0 0,1-1 1 0 0,-1 0 0 0 0,1 1-1 0 0,0-1 1 0 0,-1 0 0 0 0,1 1-1 0 0,0-1 1 0 0,0 0 0 0 0,0 0 0 0 0,-1 1-1 0 0,1-2 1 0 0,0 2-5 0 0,0-1 0 0 0,0 1 0 0 0,0 0-1 0 0,0 0 1 0 0,0 0 0 0 0,0 0 0 0 0,0-1 0 0 0,0 1 0 0 0,0 0 0 0 0,0 0 0 0 0,0 0 0 0 0,0-1-1 0 0,0 1 1 0 0,0 0 0 0 0,0 0 0 0 0,0 0 0 0 0,0-1 0 0 0,0 1 0 0 0,0 0 0 0 0,0 0 0 0 0,0 0 0 0 0,0-1-1 0 0,0 1 1 0 0,0 0 0 0 0,0 0 0 0 0,0 0 0 0 0,1 0 0 0 0,-1-1 0 0 0,0 1 0 0 0,0 0 0 0 0,0 0-1 0 0,0 0 1 0 0,0 0 0 0 0,1 0 0 0 0,-1-1 0 0 0,0 1 0 0 0,0 0 0 0 0,0 0 0 0 0,0 0 0 0 0,1 0 0 0 0,-1 0-1 0 0,0 0 1 0 0,0 0 0 0 0,0 0 0 0 0,1 0 0 0 0,-1 0 0 0 0,0 0 0 0 0,0 0 0 0 0,0 0 0 0 0,1 0-1 0 0,-1 0 1 0 0,0 0 0 0 0,0 0 0 0 0,0 0 0 0 0,1 0 0 0 0,0 0-3 0 0,9 16 57 0 0,-8-15-55 0 0,-1 1 0 0 0,0-1-1 0 0,0 1 1 0 0,1-1 0 0 0,-1 1 0 0 0,1-1 0 0 0,-1 0-1 0 0,1 0 1 0 0,0 0 0 0 0,-1 0 0 0 0,1 0-1 0 0,0 0 1 0 0,0-1 0 0 0,3 2 0 0 0,-2-1 1 0 0,1 0 0 0 0,-1 1 0 0 0,0-1 0 0 0,0 1 0 0 0,5 3 0 0 0,-4-1 0 0 0,-1-1-1 0 0,0 1 1 0 0,0-1 0 0 0,-1 1-1 0 0,1 0 1 0 0,3 7 0 0 0,-4-7 0 0 0,-1-1 1 0 0,1 1-1 0 0,1-1 1 0 0,-1 0-1 0 0,0 1 1 0 0,1-1-1 0 0,0 0 0 0 0,-1 0 1 0 0,1-1-1 0 0,5 4 1 0 0,-7-5-2 0 0,0-1 1 0 0,0 1-1 0 0,0 0 0 0 0,1-1 1 0 0,-1 1-1 0 0,0 0 1 0 0,0 0-1 0 0,0 0 0 0 0,0 0 1 0 0,0 0-1 0 0,-1 0 1 0 0,1 0-1 0 0,0 0 0 0 0,0 0 1 0 0,-1 0-1 0 0,1 0 0 0 0,0 0 1 0 0,-1 1-1 0 0,1-1 1 0 0,-1 0-1 0 0,0 1 0 0 0,1-1 1 0 0,-1 2-1 0 0,0-3 55 0 0,6 0-32 0 0,-5 0-14 0 0,11-4 22 0 0,-11 4-31 0 0,0 0 1 0 0,-1 0 0 0 0,1 0 0 0 0,0-1 0 0 0,0 1-1 0 0,-1 0 1 0 0,1-1 0 0 0,0 1 0 0 0,0 0 0 0 0,-1-1 0 0 0,1 1-1 0 0,0-1 1 0 0,-1 1 0 0 0,1-1 0 0 0,-1 1 0 0 0,1-1-1 0 0,-1 1 1 0 0,1-1 0 0 0,-1 0 0 0 0,1 1 0 0 0,0-2 0 0 0,-1 1 36 0 0,-124 1 58 0 0,124 0-64 0 0,12 0-9 0 0,36 0-23 0 0,-48 14-45 0 0,-4-8 32 0 0,0 0 0 0 0,-1 0 0 0 0,0-1 0 0 0,1 0 0 0 0,-2 0 0 0 0,1 0 0 0 0,0-1 0 0 0,-12 7 0 0 0,16-9 7 0 0,-3 0-25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01.0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7328 0 0,'0'0'8345'0'0,"2"4"-8036"0"0,4 7-21 0 0,-1 0 102 0 0,1-1-1 0 0,6 10 1 0 0,-10-17-357 0 0,0 0 0 0 0,1-1 1 0 0,-1 1-1 0 0,0-1 1 0 0,1 1-1 0 0,0-1 0 0 0,-1 0 1 0 0,1 0-1 0 0,0 0 1 0 0,0-1-1 0 0,0 1 0 0 0,4 1 1 0 0,18 3 118 0 0,-17-4-107 0 0,1 0 1 0 0,-1 1 0 0 0,8 3-1 0 0,20 11 171 0 0,55 18 0 0 0,-70-28-74 0 0,0 0 0 0 0,0 2 0 0 0,23 13 0 0 0,-2-2 168 0 0,-28-14-113 0 0,23 13-1 0 0,-18-8-16 0 0,0-2 0 0 0,21 9 0 0 0,-23-12-56 0 0,0 2 0 0 0,0 0 0 0 0,18 13 0 0 0,-29-17-95 0 0,1 1 16 0 0,-1 0 0 0 0,1 0 1 0 0,1-1-1 0 0,-1 0 0 0 0,13 4 0 0 0,9 0 77 0 0,-15-4-50 0 0,1 0 0 0 0,-1 1 0 0 0,0 1-1 0 0,0 0 1 0 0,20 13 0 0 0,-26-14-36 0 0,5 4 49 0 0,0-1 1 0 0,0 0-1 0 0,24 9 1 0 0,-16-8 32 0 0,-1 0 0 0 0,22 15 1 0 0,-1-1 51 0 0,36 26 100 0 0,-23-14-115 0 0,119 76 511 0 0,-143-91-459 0 0,0 1 1 0 0,36 34-1 0 0,-18-18 68 0 0,4 3 25 0 0,-40-28-223 0 0,-4-6-14 0 0,-1 0 0 0 0,-1 0 1 0 0,0 1-1 0 0,10 12 0 0 0,-13-13-27 0 0,-1-2-17 0 0,1 0 1 0 0,-1-1 0 0 0,1 1-1 0 0,-1-1 1 0 0,1 0 0 0 0,0 0-1 0 0,0 0 1 0 0,0 0 0 0 0,7 4-1 0 0,-7-5 7 0 0,0 1 0 0 0,0-1 0 0 0,0 1 0 0 0,-1 0 0 0 0,1-1 0 0 0,4 7 0 0 0,-4-5-10 0 0,-1-1 0 0 0,1 0 0 0 0,0 0 1 0 0,4 4-1 0 0,-2-4 2 0 0,-1 0 0 0 0,0 1 0 0 0,-1 0 0 0 0,1 0 0 0 0,6 9 0 0 0,9 11 37 0 0,37 29 93 0 0,-46-46-124 0 0,0 1 1 0 0,1-1 0 0 0,0 0 0 0 0,16 6-1 0 0,19 12 55 0 0,-25-13-39 0 0,0-1 0 0 0,0 0 0 0 0,24 7 0 0 0,40 20 77 0 0,-2 0-10 0 0,-12-10 22 0 0,0 4-1 0 0,73 45 1 0 0,-85-35-44 0 0,-3-3 4 0 0,168 116 224 0 0,-110-55-167 0 0,-34-28-42 0 0,-73-67-92 0 0,-1 2 0 0 0,1-1-1 0 0,-1 0 1 0 0,0 1 0 0 0,-1 0 0 0 0,1 1 0 0 0,-1-1 0 0 0,7 17-1 0 0,-5-11 12 0 0,1 0 0 0 0,0 0-1 0 0,1-1 1 0 0,14 14-1 0 0,16 24 75 0 0,21 29 8 0 0,-47-61-78 0 0,1-1 0 0 0,1-1 0 0 0,18 16 0 0 0,14 14 17 0 0,-19-17 9 0 0,57 43 0 0 0,-23-22 2 0 0,-41-33-27 0 0,39 22-1 0 0,-25-16-12 0 0,-10-12-11 0 0,-19-9-2 0 0,0 0 0 0 0,-1 1 0 0 0,7 3 0 0 0,5 6 3 0 0,-13-8-4 0 0,0-1 0 0 0,1 0 0 0 0,-1 0-1 0 0,1 0 1 0 0,-1 0 0 0 0,1-1 0 0 0,0 0 0 0 0,9 3 0 0 0,12 0 3 0 0,27 10 0 0 0,-47-13-4 0 0,0 1 0 0 0,0 0 0 0 0,-1 0 0 0 0,1 0 0 0 0,7 7 0 0 0,14 8 0 0 0,-13-11 2 0 0,0 1 1 0 0,21 17-1 0 0,21 14 8 0 0,-39-28 0 0 0,-1-1-1 0 0,22 10 0 0 0,-10-6 1 0 0,34 13 14 0 0,2 2 1 0 0,1 7-17 0 0,-55-31-7 0 0,1 1 0 0 0,-1-1 1 0 0,15 4-1 0 0,15 7 3 0 0,-10-2 6 0 0,49 15 0 0 0,-67-24-8 0 0,18 8-1 0 0,10 4 6 0 0,-32-14-5 0 0,0 1 1 0 0,-1-1-1 0 0,13 9 1 0 0,14 7 5 0 0,23 10 24 0 0,-52-26-26 0 0,0-1 0 0 0,-1 1 0 0 0,8 5 1 0 0,-8-5-5 0 0,0 0 1 0 0,0 0 0 0 0,0-1 0 0 0,7 3 0 0 0,152 66 77 0 0,-155-67-74 0 0,0 1 1 0 0,0 0-1 0 0,-1 1 0 0 0,1 0 0 0 0,6 7 0 0 0,-7-7 0 0 0,0-1-1 0 0,0-1 0 0 0,12 7 0 0 0,13 8 9 0 0,-24-14-6 0 0,0 0 0 0 0,0 0 0 0 0,10 3 0 0 0,11 6 13 0 0,50 33 7 0 0,-74-44-23 0 0,0-1-1 0 0,0 1 1 0 0,11 2-1 0 0,-12-3 0 0 0,0-1-1 0 0,1 1 0 0 0,-1 0 0 0 0,0 0 1 0 0,8 5-1 0 0,12 10 15 0 0,0-2 1 0 0,51 24-1 0 0,-22-13 16 0 0,-33-16-24 0 0,24 6 0 0 0,-6-1 2 0 0,118 42 28 0 0,-41-16-32 0 0,-58-25-8 0 0,-33-9 0 0 0,35 13 0 0 0,155 81 0 0 0,-177-83 0 0 0,65 22 0 0 0,-29-12 0 0 0,47 15 0 0 0,-69-27 0 0 0,51 26 0 0 0,-32-12 0 0 0,128 36 0 0 0,-135-47 0 0 0,184 66 0 0 0,-213-74 0 0 0,-21-7 0 0 0,1 1 0 0 0,-1 0 0 0 0,13 8 0 0 0,-21-11 0 0 0,1 0 0 0 0,-1 0 0 0 0,0 0 0 0 0,0-1 0 0 0,1 0 0 0 0,6 1 0 0 0,11 3 0 0 0,-15-4 0 0 0,-1 0 0 0 0,1-1 0 0 0,-1 1 0 0 0,0-2 0 0 0,9 0 0 0 0,5 0 0 0 0,23 1-17 0 0,-44 0 9 0 0,0-10-2632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02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4 10152 0 0,'0'0'5'0'0,"0"0"0"0"0,0 0 0 0 0,0 0 0 0 0,0 0 0 0 0,0-1 0 0 0,0 1 0 0 0,0 0 1 0 0,0 0-1 0 0,0 0 0 0 0,0 0 0 0 0,0 0 0 0 0,0-1 0 0 0,0 1 0 0 0,0 0 0 0 0,0 0 1 0 0,0 0-1 0 0,0 0 0 0 0,0 0 0 0 0,0 0 0 0 0,0-1 0 0 0,0 1 0 0 0,-1 0 0 0 0,1 0 0 0 0,0 0 1 0 0,0 0-1 0 0,0 0 0 0 0,0 0 0 0 0,0 0 0 0 0,0 0 0 0 0,0 0 0 0 0,-1 0 0 0 0,1 0 0 0 0,0-1 1 0 0,0 1-1 0 0,0 0 0 0 0,0 0 0 0 0,0 0 0 0 0,-1 0 0 0 0,1 0 0 0 0,0 0 0 0 0,0 0 1 0 0,0 0-1 0 0,0 0 0 0 0,0 0 0 0 0,-1 0 0 0 0,1 0 0 0 0,0 1 0 0 0,0-1 0 0 0,0 0 0 0 0,-9 4 471 0 0,4-2-230 0 0,5-1-147 0 0,0 1 0 0 0,0-1-1 0 0,-1 1 1 0 0,1-1 0 0 0,0 0 0 0 0,0 1 0 0 0,-1-1-1 0 0,1 0 1 0 0,-1 2 0 0 0,-1-1-30 0 0,0 0 0 0 0,1 0 0 0 0,-1 0-1 0 0,1 1 1 0 0,0-1 0 0 0,0 0 0 0 0,0 1 0 0 0,0-1 0 0 0,0 1 0 0 0,1-1-1 0 0,-1 1 1 0 0,1 0 0 0 0,-1-1 0 0 0,1 1 0 0 0,0-1 0 0 0,0 1 0 0 0,0 0 0 0 0,0-1-1 0 0,1 1 1 0 0,-1-1 0 0 0,1 1 0 0 0,0 0 0 0 0,-1-1 0 0 0,1 0 0 0 0,0 1-1 0 0,1-1 1 0 0,-1 1 0 0 0,0-1 0 0 0,1 0 0 0 0,-1 0 0 0 0,1 0 0 0 0,-1 0 0 0 0,1 0-1 0 0,0 0 1 0 0,0 0 0 0 0,0-1 0 0 0,0 1 0 0 0,0-1 0 0 0,1 1 0 0 0,-1-1-1 0 0,0 0 1 0 0,4 2 0 0 0,11 3 449 0 0,-14-5-421 0 0,0 0-1 0 0,0-1 1 0 0,0 2-1 0 0,0-1 1 0 0,-1 0-1 0 0,1 1 1 0 0,0-1-1 0 0,-1 1 1 0 0,1 0-1 0 0,-1 0 1 0 0,4 4-1 0 0,0 0 96 0 0,-4-4-93 0 0,-1 0 0 0 0,1 0 0 0 0,0 0 0 0 0,-1 0-1 0 0,1 0 1 0 0,-1 0 0 0 0,1 3 0 0 0,1 1 125 0 0,1 3 1677 0 0,-26-8-706 0 0,13 13-781 0 0,-1-8-309 0 0,0 1 0 0 0,-15 6 1 0 0,15-8-17 0 0,0 1 1 0 0,1 0-1 0 0,-12 8 1 0 0,7-3 99 0 0,10-8-103 0 0,0 0 1 0 0,0 1-1 0 0,0-1 0 0 0,1 1 0 0 0,0-1 1 0 0,-4 6-1 0 0,-7 1 308 0 0,7-7-87 0 0,7-3-302 0 0,0 0 0 0 0,0 0 0 0 0,0 0 0 0 0,0 0 0 0 0,0 0 1 0 0,0 0-1 0 0,0 0 0 0 0,0 0 0 0 0,0 0 0 0 0,-1 0 0 0 0,1 0 0 0 0,0 0 0 0 0,0 0 0 0 0,0 0 0 0 0,0 0 0 0 0,0 0 0 0 0,0 0 0 0 0,0 0 0 0 0,0-1 0 0 0,0 1 0 0 0,0 0 1 0 0,0 0-1 0 0,0 0 0 0 0,0 0 0 0 0,0 0 0 0 0,0 0 0 0 0,0 0 0 0 0,0 0 0 0 0,0 0 0 0 0,0 0 0 0 0,0 0 0 0 0,0 0 0 0 0,0 0 0 0 0,0 0 0 0 0,0 0 0 0 0,0-1 1 0 0,0 1-1 0 0,0 0 0 0 0,0 0 0 0 0,0 0 0 0 0,0 0 0 0 0,0 0 0 0 0,0 0 0 0 0,0 0 0 0 0,0 0 0 0 0,0 0 0 0 0,0 0 0 0 0,0 0 0 0 0,0 0 0 0 0,0 0 0 0 0,0 0 0 0 0,0 0 1 0 0,0 0-1 0 0,0-1 0 0 0,0 1 0 0 0,0 0 0 0 0,0 0 0 0 0,0 0 0 0 0,0 0 0 0 0,0 0 0 0 0,0 0 0 0 0,0 0 0 0 0,0 0 0 0 0,0 0 0 0 0,1 0 0 0 0,-1 0 0 0 0,0 0 1 0 0,0 0-1 0 0,1-4 18 0 0,1 1 1 0 0,-1-1 0 0 0,0 0-1 0 0,0 1 1 0 0,0-1 0 0 0,-1 0-1 0 0,1-7 1 0 0,1-8 23 0 0,3-11 39 0 0,1-39 1 0 0,2 10 18 0 0,-5 3 91 0 0,2 41 47 0 0,-4 18-237 0 0,-1-1 0 0 0,1 0 0 0 0,0 1-1 0 0,-1-1 1 0 0,1 0 0 0 0,0 0 0 0 0,0 1 0 0 0,1-1 0 0 0,-1 0 0 0 0,0 0-1 0 0,1 0 1 0 0,0 0 0 0 0,1 1 0 0 0,0 0 2 0 0,-1 0 0 0 0,0 0 0 0 0,0 0 0 0 0,0 0-1 0 0,0 0 1 0 0,2 6 0 0 0,-2-3-4 0 0,0 0 0 0 0,0-1 0 0 0,5 10 0 0 0,-6-14-2 0 0,0 0-1 0 0,0 0 0 0 0,0-1 0 0 0,0 1 1 0 0,0 0-1 0 0,0-1 0 0 0,0 1 0 0 0,1-1 1 0 0,-1 1-1 0 0,0-1 0 0 0,0 1 1 0 0,0-1-1 0 0,1 0 0 0 0,-1 0 0 0 0,0 0 1 0 0,0 0-1 0 0,1 0 0 0 0,-1 0 0 0 0,0 0 1 0 0,0 0-1 0 0,1 0 0 0 0,-1 0 1 0 0,2-1-1 0 0,3 0 2 0 0,7-7 19 0 0,-9-1 1 0 0,-3 7-6 0 0,-1 4 1 0 0,-2 3-11 0 0,1-3-4 0 0,0 1 0 0 0,-1-1-1 0 0,1 1 1 0 0,0-1-1 0 0,-1 0 1 0 0,0 0-1 0 0,1 0 1 0 0,-4 3-1 0 0,-9 4-2 0 0,13-8 0 0 0,0 0 0 0 0,-1-1 0 0 0,1 1 0 0 0,0 0 0 0 0,0 0 0 0 0,-1-1 0 0 0,1 1 0 0 0,-1-1 0 0 0,1 1 0 0 0,0-1 0 0 0,-1 1 0 0 0,1-1 0 0 0,-1 0 0 0 0,1 0 0 0 0,-3 0 0 0 0,3 0-3 0 0,0 1 1 0 0,0-1-1 0 0,0 0 0 0 0,0 0 0 0 0,1 0 0 0 0,-1 0 1 0 0,0 1-1 0 0,0-1 0 0 0,0 0 0 0 0,0 1 1 0 0,0-1-1 0 0,1 1 0 0 0,-1-1 0 0 0,0 1 0 0 0,-1 0 1 0 0,2 0-2 0 0,-1 0 0 0 0,0-1 0 0 0,0 1 0 0 0,0-1 0 0 0,0 1 0 0 0,0-1 0 0 0,0 1 1 0 0,0-1-1 0 0,0 0 0 0 0,0 1 0 0 0,0-1 0 0 0,0 0 0 0 0,0 0 0 0 0,0 1 0 0 0,-2-1 1 0 0,2 0-4 0 0,0 0 0 0 0,0 0 1 0 0,0 0-1 0 0,0 0 0 0 0,1 0 1 0 0,-1 0-1 0 0,0 1 0 0 0,0-1 1 0 0,0 0-1 0 0,0 1 0 0 0,0-1 1 0 0,1 1-1 0 0,-1-1 0 0 0,-1 1 1 0 0,-5 4-28 0 0,7-5 32 0 0,-1 0 1 0 0,1 0-1 0 0,0 0 0 0 0,-1 0 0 0 0,1 0 0 0 0,0 0 0 0 0,-1 0 1 0 0,1 0-1 0 0,0 0 0 0 0,-1 0 0 0 0,1 0 0 0 0,0 0 0 0 0,-1 0 1 0 0,1 0-1 0 0,-1 0 0 0 0,1 0 0 0 0,0 0 0 0 0,-1 0 0 0 0,1-1 1 0 0,0 1-1 0 0,0 0 0 0 0,-1 0 0 0 0,1 0 0 0 0,0-1 0 0 0,-1 1 1 0 0,1 0-1 0 0,0 0 0 0 0,0-1 0 0 0,-1 1 0 0 0,1 0 0 0 0,0 0 1 0 0,0-1-1 0 0,0 1 0 0 0,-1 0 0 0 0,1-1 0 0 0,0 0 0 0 0,-4-12-64 0 0,4 5 32 0 0,-1 6 25 0 0,1 1 1 0 0,0-1-1 0 0,0 0 1 0 0,0 1-1 0 0,0-1 1 0 0,0 0 0 0 0,0 1-1 0 0,0-1 1 0 0,1 0-1 0 0,-1 1 1 0 0,1-1-1 0 0,-1 0 1 0 0,1 1-1 0 0,-1-1 1 0 0,2-2-1 0 0,-1 4 8 0 0,-1 0 0 0 0,0 0 0 0 0,0 0 0 0 0,0 0 0 0 0,0 0 0 0 0,0 0-1 0 0,0 0 1 0 0,0 0 0 0 0,0 0 0 0 0,0 0 0 0 0,0 0 0 0 0,0 0 0 0 0,1-1 0 0 0,-1 1-1 0 0,0 0 1 0 0,0 0 0 0 0,0 0 0 0 0,0 0 0 0 0,0 0 0 0 0,0 0 0 0 0,0 0 0 0 0,0 0-1 0 0,1 0 1 0 0,-1 0 0 0 0,0 0 0 0 0,0 0 0 0 0,0 0 0 0 0,0 0 0 0 0,0 0 0 0 0,0 0-1 0 0,0 0 1 0 0,0 0 0 0 0,1 0 0 0 0,-1 0 0 0 0,0 0 0 0 0,0 0 0 0 0,0 1 0 0 0,0-1-1 0 0,0 0 1 0 0,0 0 0 0 0,0 0 0 0 0,0 0 0 0 0,0 0 0 0 0,0 0 0 0 0,1 0 0 0 0,-1 0-1 0 0,0 0 1 0 0,0 1 0 0 0,2 6-31 0 0,2 1-7 0 0,-4-7 20 0 0,12 2-100 0 0,-10-3 113 0 0,-1 1 0 0 0,1 0 0 0 0,-1 0 0 0 0,1 1 1 0 0,-1-1-1 0 0,0 0 0 0 0,0 0 0 0 0,1 1 0 0 0,-1-1 0 0 0,0 1 0 0 0,0-1 0 0 0,0 1 0 0 0,-1-1 0 0 0,1 1 0 0 0,0-1 0 0 0,0 1 0 0 0,-1 0 0 0 0,1-1 0 0 0,-1 1 0 0 0,0 0 0 0 0,1 0 0 0 0,-1-1 1 0 0,0 5-1 0 0,0 0-20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10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1741 44 8936 0 0,'0'0'1312'0'0,"-1"-4"0"0"0,-2-31 4415 0 0,14 31-4221 0 0,-9 6-1420 0 0,0-1 0 0 0,0 1 1 0 0,-1 0-1 0 0,1 1 1 0 0,0-1-1 0 0,-1 0 0 0 0,1 0 1 0 0,-1 1-1 0 0,0-1 0 0 0,0 1 1 0 0,2 4-1 0 0,-1-3 20 0 0,0 3-62 0 0,0-1 0 0 0,-1 1 0 0 0,1-1-1 0 0,-1 1 1 0 0,-1 0 0 0 0,1-1 0 0 0,-1 1-1 0 0,-1 9 1 0 0,0 9 72 0 0,2-8 66 0 0,-2 0 0 0 0,-3 29 0 0 0,0-5 143 0 0,3-30-188 0 0,0 1 1 0 0,0 0-1 0 0,-4 11 1 0 0,-13 56 408 0 0,-17 57 592 0 0,5-56-386 0 0,26-71-636 0 0,0 0 1 0 0,-1 0-1 0 0,0-1 0 0 0,-11 14 1 0 0,-6 11 328 0 0,10-17-57 0 0,0 0 0 0 0,-21 21 0 0 0,3-12 198 0 0,24-20-460 0 0,1 0 1 0 0,-1 0-1 0 0,0 0 0 0 0,-1-1 0 0 0,-8 5 0 0 0,-9 6 149 0 0,15-10-174 0 0,-1 0 0 0 0,1-1 0 0 0,-1 1 0 0 0,0-2 0 0 0,0 0 0 0 0,0 0 0 0 0,-13 2 0 0 0,6-1 49 0 0,-21 6 0 0 0,20-4-79 0 0,-1-1 0 0 0,0-2 0 0 0,0 0-1 0 0,-24 1 1 0 0,10-1 8 0 0,3-1-15 0 0,9 0 29 0 0,-43 8 1 0 0,16 0-1 0 0,26-7-4 0 0,-23 8 0 0 0,27-6-46 0 0,0-1-1 0 0,-20 1 1 0 0,15-2-2 0 0,21-3-39 0 0,-31 5 53 0 0,-43 1 0 0 0,9 1-7 0 0,65-7-47 0 0,0 0 0 0 0,1 0 1 0 0,-1 1-1 0 0,0-1 0 0 0,1 1 0 0 0,-1-1 0 0 0,1 1 0 0 0,-1 0 1 0 0,1 0-1 0 0,-1-1 0 0 0,-1 3 0 0 0,2-2 1 0 0,-1 0-1 0 0,1-1 1 0 0,-1 1 0 0 0,1 0-1 0 0,-1 0 1 0 0,1-1 0 0 0,-1 1-1 0 0,1-1 1 0 0,-1 1-1 0 0,-1-1 1 0 0,-17 3 21 0 0,-28 8 1 0 0,2 0 1 0 0,41-10-20 0 0,0 0 0 0 0,0-1 0 0 0,0 1 0 0 0,0-1 0 0 0,0 0 0 0 0,0 0 0 0 0,-5-1 0 0 0,8 0-3 0 0,0 1 0 0 0,1 0 0 0 0,-1 0 0 0 0,0 1-1 0 0,0-1 1 0 0,0 0 0 0 0,-2 1 0 0 0,-11 0 7 0 0,12-1-7 0 0,0 0 1 0 0,0 0-1 0 0,0 0 0 0 0,0 0 0 0 0,0 1 1 0 0,0-1-1 0 0,-5 2 0 0 0,-12 2 7 0 0,10-4-7 0 0,6-1 0 0 0,0 1 0 0 0,-1 0-1 0 0,1 0 1 0 0,0 0-1 0 0,0 1 1 0 0,0-1-1 0 0,-1 1 1 0 0,1 0-1 0 0,0 1 1 0 0,0-1 0 0 0,-7 4-1 0 0,7-3 0 0 0,0 0 0 0 0,0 0 0 0 0,0 0 0 0 0,0 0-1 0 0,-8 1 1 0 0,-8 3 2 0 0,18-5-2 0 0,0 0-1 0 0,0-1 1 0 0,0 1 0 0 0,0-1 0 0 0,0 0-1 0 0,1 0 1 0 0,-4 1 0 0 0,3-2-1 0 0,1 1 1 0 0,0 1 0 0 0,-1-1 0 0 0,1 0-1 0 0,-1 0 1 0 0,1 1 0 0 0,-1-1 0 0 0,1 0-1 0 0,-1 1 1 0 0,1-1 0 0 0,-2 2 0 0 0,2-2-1 0 0,0 1 1 0 0,0-1-1 0 0,1 0 1 0 0,-1 0-1 0 0,0 0 1 0 0,0 0-1 0 0,1 0 0 0 0,-1 0 1 0 0,0 0-1 0 0,0 0 1 0 0,0 0-1 0 0,1 0 1 0 0,-1 0-1 0 0,0 0 1 0 0,0-1-1 0 0,1 1 1 0 0,-2-1-1 0 0,-16-7 10 0 0,8 3 6 0 0,3 3-5 0 0,0 0 0 0 0,-1 0 0 0 0,1 1 0 0 0,-1 0-1 0 0,1 1 1 0 0,-1 0 0 0 0,-10 0 0 0 0,-2 1 14 0 0,18-1-22 0 0,1 0-1 0 0,-1 1 0 0 0,1-1 1 0 0,-1 1-1 0 0,1-1 1 0 0,0 1-1 0 0,-1 0 0 0 0,1-1 1 0 0,0 1-1 0 0,0 0 0 0 0,-1 0 1 0 0,1 0-1 0 0,0 0 0 0 0,-1 1 1 0 0,0-1 0 0 0,1 1 1 0 0,-1-1 0 0 0,0 1 0 0 0,0-1-1 0 0,0 0 1 0 0,-3 1 0 0 0,-3 1 14 0 0,0-1-1 0 0,-1 0 1 0 0,1 0 0 0 0,-17 0 0 0 0,31-12 22 0 0,-6 16-63 0 0,0-6-10 0 0,5-6-391 0 0,-2 4 272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11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252 81 13168 0 0,'1'-1'36'0'0,"0"0"0"0"0,0-1 0 0 0,0 1 0 0 0,-1-1 0 0 0,1 1 0 0 0,0-1 0 0 0,-1 1 0 0 0,2-3 0 0 0,-2 2 16 0 0,1 0 0 0 0,-1 1 0 0 0,1-1 0 0 0,0 1 0 0 0,-1-1 0 0 0,1 0 0 0 0,0 1 0 0 0,2-2 0 0 0,1-1 299 0 0,-3 3-290 0 0,-1 1 0 0 0,1 0 0 0 0,-1-1 0 0 0,0 1 0 0 0,1-1-1 0 0,-1 1 1 0 0,1 0 0 0 0,-1-1 0 0 0,0 1 0 0 0,1-1 0 0 0,-1 1-1 0 0,0-1 1 0 0,1 1 0 0 0,-1-1 0 0 0,0 1 0 0 0,0-1 0 0 0,0 0-1 0 0,0 1 1 0 0,1-1 0 0 0,-1 0 0 0 0,-1 2-45 0 0,0 0 0 0 0,-1 1-1 0 0,1-1 1 0 0,0 0 0 0 0,0 0 0 0 0,-1 0 0 0 0,1 0 0 0 0,-1 0 0 0 0,1 0-1 0 0,-1 0 1 0 0,1-1 0 0 0,-1 1 0 0 0,-2 1 0 0 0,-2 0 53 0 0,-12 8 42 0 0,4-2 119 0 0,0 0 1 0 0,0 0 0 0 0,1 2 0 0 0,-23 20 0 0 0,28-23 140 0 0,0 1 1 0 0,-16 9-1 0 0,16-11-4 0 0,0 0 0 0 0,0 0 0 0 0,-7 8 0 0 0,14-12-260 0 0,-1-1-1 0 0,0 1 0 0 0,0-1 0 0 0,0 1 0 0 0,0-1 0 0 0,0 1 1 0 0,0-1-1 0 0,0 0 0 0 0,0 0 0 0 0,-1 0 0 0 0,1 0 0 0 0,0-1 1 0 0,-1 1-1 0 0,1-1 0 0 0,0 1 0 0 0,-1-1 0 0 0,-3 0 0 0 0,-9 2 785 0 0,15-2-862 0 0,0 0 1 0 0,-1 0 0 0 0,1 1 0 0 0,0-1 0 0 0,-1 0-1 0 0,1 0 1 0 0,0 0 0 0 0,-1 1 0 0 0,1-1-1 0 0,0 0 1 0 0,0 0 0 0 0,-1 1 0 0 0,1-1 0 0 0,0 0-1 0 0,0 1 1 0 0,-1-1 0 0 0,1 0 0 0 0,0 1-1 0 0,0-1 1 0 0,0 0 0 0 0,0 1 0 0 0,0-1 0 0 0,0 0-1 0 0,-1 1 1 0 0,1-1 0 0 0,0 1 0 0 0,0-1-1 0 0,0 0 1 0 0,0 1 0 0 0,0-1 0 0 0,0 0 0 0 0,0 1-1 0 0,1-1 1 0 0,-1 1 0 0 0,0-1 0 0 0,0 0-1 0 0,0 1 1 0 0,0-1 0 0 0,0 1 0 0 0,1-1 0 0 0,-1 0-1 0 0,0 0 1 0 0,0 0 0 0 0,0 0 0 0 0,0 0-1 0 0,0 0 1 0 0,0 0 0 0 0,0 1 0 0 0,0-1 0 0 0,0 0-1 0 0,0 0 1 0 0,0 0 0 0 0,0 0 0 0 0,0 0 0 0 0,0 0-1 0 0,0 1 1 0 0,0-1 0 0 0,0 0 0 0 0,0 0-1 0 0,0 0 1 0 0,0 0 0 0 0,0 0 0 0 0,0 1 0 0 0,0-1-1 0 0,0 0 1 0 0,0 0 0 0 0,0 0 0 0 0,0 0 0 0 0,0 0-1 0 0,0 0 1 0 0,0 0 0 0 0,0 1 0 0 0,-1-1-1 0 0,1 0 1 0 0,0 0 0 0 0,0 0 0 0 0,0 0 0 0 0,0 0-1 0 0,0 0 1 0 0,0 0 0 0 0,0 0 0 0 0,-1 0 0 0 0,3 1 33 0 0,0 0 0 0 0,0 0 0 0 0,0 0 0 0 0,0 0 0 0 0,-1 0 0 0 0,1 0 0 0 0,0 0 0 0 0,-1 1 1 0 0,1-1-1 0 0,2 3 0 0 0,-2-1 32 0 0,0-1-1 0 0,0 0 1 0 0,1 0 0 0 0,-1 0-1 0 0,6 2 1 0 0,9 5 210 0 0,-13-6-251 0 0,0-1 1 0 0,0 0 0 0 0,0 0-1 0 0,0 0 1 0 0,7 1-1 0 0,54 16 537 0 0,-44-14-466 0 0,-13-3-76 0 0,-1 0-1 0 0,1 0 1 0 0,-1-1-1 0 0,12 0 1 0 0,27-1 137 0 0,-47 0-180 0 0,1 0 0 0 0,0 0 0 0 0,0 0 0 0 0,-1 0 0 0 0,1 0 0 0 0,0 0 0 0 0,-1 0 0 0 0,1 0 0 0 0,0-1 0 0 0,0 1 0 0 0,-1 0 0 0 0,1 0 0 0 0,0 0 0 0 0,0 0 0 0 0,-1-1 0 0 0,1 1 0 0 0,0 0 0 0 0,0 0 0 0 0,0 0 0 0 0,-1-1 0 0 0,1 1 0 0 0,0 0 0 0 0,0 0 0 0 0,0-1 0 0 0,0 1 0 0 0,0 0 0 0 0,0-1 0 0 0,-1 1 0 0 0,1 0 0 0 0,0 0 0 0 0,0-1-1 0 0,0 1 1 0 0,0 0 0 0 0,0-1 0 0 0,0 1 0 0 0,0 0 0 0 0,0-1 0 0 0,0 1 0 0 0,0 0 0 0 0,1 0 0 0 0,-1-1 0 0 0,0 1 0 0 0,0 0 0 0 0,0-1 0 0 0,0 1 0 0 0,0 0 0 0 0,0 0 0 0 0,1-1 0 0 0,-1 1 0 0 0,0 0 0 0 0,0 0 0 0 0,0 0 0 0 0,1-1 0 0 0,-1 1 0 0 0,0 0 0 0 0,0 0 0 0 0,1 0 0 0 0,-1-1 0 0 0,0 1 0 0 0,0 0 0 0 0,1 0 0 0 0,-1 0-1 0 0,0-1-2 0 0,-1 1 0 0 0,0 0 0 0 0,0-1 0 0 0,0 1 0 0 0,1-1 0 0 0,-1 0 0 0 0,0 1 0 0 0,1-1-1 0 0,-1 0 1 0 0,0 1 0 0 0,1-1 0 0 0,-1 0 0 0 0,1 1 0 0 0,-1-1 0 0 0,0-1 0 0 0,-7-13 12 0 0,6 8-7 0 0,0 0 0 0 0,0 0 0 0 0,0 0 0 0 0,1 0 1 0 0,-1-10-1 0 0,-2-11 16 0 0,1 2 9 0 0,0-52-1 0 0,2 11 24 0 0,-1 54-52 0 0,0 4 159 0 0,2 9-162 0 0,-1 0 0 0 0,0 0 1 0 0,0 0-1 0 0,1 0 0 0 0,-1 0 0 0 0,0 0 0 0 0,0 0 1 0 0,1 1-1 0 0,-1-1 0 0 0,0 0 0 0 0,0 0 0 0 0,1 1 0 0 0,-1-1 1 0 0,0 0-1 0 0,1 1 0 0 0,-1-1 0 0 0,0 0 0 0 0,1 1 0 0 0,-1-1 1 0 0,1 1-1 0 0,-1-1 0 0 0,1 1 0 0 0,-1 0 0 0 0,1-1 0 0 0,-1 1 1 0 0,1-1-1 0 0,-1 1 0 0 0,1 0 0 0 0,0-1 0 0 0,-1 1 1 0 0,1 0-1 0 0,0 0 0 0 0,0-1 0 0 0,-1 1 0 0 0,1 0 0 0 0,0 0 1 0 0,0-1-1 0 0,0 1 0 0 0,0 0 0 0 0,0 0 0 0 0,0 0 0 0 0,0 75 6 0 0,1-56-11 0 0,-1-1-1 0 0,0 1 1 0 0,-6 30 0 0 0,5-45-3 0 0,0 1-1 0 0,1-1 1 0 0,0 0 0 0 0,1 10 0 0 0,-1-11-3 0 0,0 1 1 0 0,0 0-1 0 0,0 0 0 0 0,-1 6 1 0 0,0-10 3 0 0,1 0 0 0 0,-1 0-1 0 0,1 0 1 0 0,-1 0 0 0 0,0 0 0 0 0,1 0 0 0 0,-1 0 0 0 0,0 0 0 0 0,0 0 0 0 0,0 0 0 0 0,0 0 0 0 0,0 0-1 0 0,0-1 1 0 0,0 1 0 0 0,0 0 0 0 0,0-1 0 0 0,0 1 0 0 0,-2 0 0 0 0,2-2 1 0 0,1 0 0 0 0,0 1 1 0 0,0-1-1 0 0,-1 0 0 0 0,1 1 1 0 0,-1-1-1 0 0,1 0 0 0 0,-1 1 0 0 0,1-1 1 0 0,-1 0-1 0 0,1 1 0 0 0,-1-1 1 0 0,1 1-1 0 0,-2-2 0 0 0,-3 0 2 0 0,1 0 1 0 0,0-1-1 0 0,-1 0 0 0 0,1 0 1 0 0,0 0-1 0 0,0 0 0 0 0,1-1 1 0 0,-1 1-1 0 0,-3-6 0 0 0,2 1-8 0 0,0 0-1 0 0,-6-12 1 0 0,9 16 8 0 0,1 2-1 0 0,0 0 0 0 0,1-1 0 0 0,-1 1 0 0 0,1-1 0 0 0,-1 1 0 0 0,1 0 0 0 0,0-1 0 0 0,0 1 0 0 0,0-1 0 0 0,0 1 0 0 0,0 0 0 0 0,0-1 0 0 0,1 1 0 0 0,-1 0 0 0 0,1-1 0 0 0,0 1 0 0 0,0 0 0 0 0,0 0 0 0 0,0-1 0 0 0,0 1 0 0 0,2-3 0 0 0,-1-1-37 0 0,-6 5 23 0 0,-8 7-3 0 0,0 11-5 0 0,12-17 25 0 0,-1 1 0 0 0,1-1 0 0 0,-1 0 0 0 0,1 1 0 0 0,0-1 1 0 0,-1 1-1 0 0,1 0 0 0 0,0-1 0 0 0,0 1 0 0 0,-1-1 0 0 0,1 1 0 0 0,0-1 1 0 0,0 1-1 0 0,0 0 0 0 0,0-1 0 0 0,0 1 0 0 0,0-1 0 0 0,0 1 1 0 0,0 0-1 0 0,0-1 0 0 0,0 1 0 0 0,0-1 0 0 0,0 1 0 0 0,0-1 0 0 0,0 1 1 0 0,1 1-1 0 0,0-2-2 0 0,-1 0 0 0 0,1 0-1 0 0,-1 1 1 0 0,1-1 0 0 0,-1 0 0 0 0,1 0 0 0 0,0 0 0 0 0,-1 0 0 0 0,1 0 0 0 0,0 0-1 0 0,-1 0 1 0 0,1 0 0 0 0,-1 0 0 0 0,1 0 0 0 0,1 0 0 0 0,16-7-36 0 0,-11 4 33 0 0,9-5-26 0 0,1 0 1 0 0,-2 0-1 0 0,29-21 0 0 0,-43 29 30 0 0,-1 0-1 0 0,1-1 0 0 0,-1 1 0 0 0,1 0 1 0 0,-1 0-1 0 0,1-1 0 0 0,-1 1 0 0 0,1 0 1 0 0,-1 0-1 0 0,1 0 0 0 0,0 0 0 0 0,-1 0 0 0 0,1 0 1 0 0,-1 0-1 0 0,1 0 0 0 0,-1 0 0 0 0,1 0 1 0 0,0 0-1 0 0,-1 0 0 0 0,1 1 0 0 0,-1-1 1 0 0,1 0-1 0 0,-1 0 0 0 0,1 0 0 0 0,0 1 1 0 0,-1 0-3 0 0,1-1 1 0 0,0 0 0 0 0,-1 0-1 0 0,1 1 1 0 0,0-1 0 0 0,-1 0 0 0 0,1 0-1 0 0,-1 0 1 0 0,1 0 0 0 0,0 0 0 0 0,-1 0-1 0 0,1 0 1 0 0,0 0 0 0 0,0 0-1 0 0,-1 0 4 0 0,0 0-1 0 0,0 0 1 0 0,0 0-1 0 0,0 0 0 0 0,0 0 1 0 0,0 0-1 0 0,0 1 0 0 0,0-1 1 0 0,0 0-1 0 0,0 0 0 0 0,0 0 1 0 0,0 0-1 0 0,0 0 0 0 0,0 0 1 0 0,0 0-1 0 0,0 0 0 0 0,0 0 1 0 0,1 0-1 0 0,-1 0 1 0 0,0 0-1 0 0,0 0 0 0 0,0 0 1 0 0,0 0-1 0 0,0 0 0 0 0,0 0 1 0 0,0 0-1 0 0,0 0 0 0 0,0 0 1 0 0,0 0-1 0 0,0 0 0 0 0,0 0 1 0 0,0 0-1 0 0,0 1 0 0 0,0-1 1 0 0,0 0-1 0 0,0 0 0 0 0,0 0 1 0 0,0 0-1 0 0,0 0 1 0 0,0 0-1 0 0,0 0 0 0 0,0 0 1 0 0,0 0-1 0 0,1 0 0 0 0,-1 0 1 0 0,0 0-1 0 0,0 0 0 0 0,0 0 1 0 0,0 0-1 0 0,-2 6-85 0 0,-13-5-104 0 0,13-1 177 0 0,0 0 0 0 0,1 1-1 0 0,-1-1 1 0 0,0 0-1 0 0,1 1 1 0 0,-1 0-1 0 0,1-1 1 0 0,-1 1 0 0 0,0 0-1 0 0,1 0 1 0 0,0 0-1 0 0,-1 0 1 0 0,1 0-1 0 0,-1 0 1 0 0,-1 2 0 0 0,2-1-16 0 0,-1 0 0 0 0,0-1-1 0 0,0 1 1 0 0,0-1 0 0 0,0 0 0 0 0,0 1 0 0 0,0-1 0 0 0,-3 1 0 0 0,-6 3-86 0 0,10-1 60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2.7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92 10544 0 0,'0'0'6151'0'0,"6"-1"-5704"0"0,96-7 893 0 0,-78 7-978 0 0,44 3 0 0 0,-43 0-149 0 0,37-3-1 0 0,0-1 53 0 0,25-4 58 0 0,90-17 213 0 0,-82 17-179 0 0,-21 3-72 0 0,94-11 289 0 0,-113 7-264 0 0,87 3 0 0 0,-29 11 84 0 0,-99-5-336 0 0,-9-1-32 0 0,0-1 0 0 0,0 1 0 0 0,1-1 0 0 0,-1 0 0 0 0,0-1 0 0 0,0 1 0 0 0,8-2 0 0 0,-5 0 17 0 0,-1 1-1 0 0,1 0 1 0 0,0 0-1 0 0,13 1 0 0 0,19-1 93 0 0,9-9 108 0 0,-39 8-146 0 0,1-1 46 0 0,-2 3 263 0 0,-9-7-375 0 0,0 7-22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3.8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60 11856 0 0,'0'0'258'0'0,"2"-4"12"0"0,-1 3-209 0 0,-1-1 1 0 0,1 1-1 0 0,-1 0 1 0 0,1 0-1 0 0,0 0 1 0 0,0 0 0 0 0,0-1-1 0 0,0 1 1 0 0,0 0-1 0 0,0 0 1 0 0,0 1-1 0 0,0-1 1 0 0,0 0-1 0 0,0 0 1 0 0,0 0 0 0 0,1 1-1 0 0,-1-1 1 0 0,0 1-1 0 0,0-1 1 0 0,1 1-1 0 0,-1-1 1 0 0,0 1 0 0 0,1 0-1 0 0,-1 0 1 0 0,1-1-1 0 0,-1 1 1 0 0,0 0-1 0 0,3 1 1 0 0,8-1 814 0 0,20 4 1 0 0,-19-2-495 0 0,22 0 0 0 0,33 1 458 0 0,110 18 0 0 0,-156-18-725 0 0,0 0 0 0 0,0-1 0 0 0,0-2 0 0 0,0 0 0 0 0,37-5-1 0 0,5-5 218 0 0,91-2-1 0 0,14 5 173 0 0,-131 6-171 0 0,56-9 1 0 0,-43-6 258 0 0,-50 16-557 0 0,-1 0 0 0 0,1 0 0 0 0,0 0 0 0 0,0 0 0 0 0,0-1 1 0 0,0 1-1 0 0,-1 0 0 0 0,1 0 0 0 0,0-1 0 0 0,0 1 0 0 0,0-1 0 0 0,-1 1 1 0 0,1 0-1 0 0,0-1 0 0 0,-1 0 0 0 0,1 1 0 0 0,0-1 0 0 0,-1 1 0 0 0,1-1 1 0 0,-1 0-1 0 0,1 1 0 0 0,2-6 1286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8:10.8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97 3616 0 0,'0'0'10504'0'0,"1"-3"-9850"0"0,9-25 1786 0 0,-9 27-2390 0 0,-1 1-1 0 0,1-1 1 0 0,-1 0-1 0 0,1 1 1 0 0,-1-1 0 0 0,1 1-1 0 0,0-1 1 0 0,-1 1-1 0 0,1-1 1 0 0,0 1 0 0 0,-1-1-1 0 0,1 1 1 0 0,0 0-1 0 0,1-1 1 0 0,9-7 393 0 0,1-6-139 0 0,-8 8-67 0 0,1 1 0 0 0,10-10 1 0 0,-10 7 215 0 0,-3 6 375 0 0,-2 10-549 0 0,-1 29-113 0 0,0-14-69 0 0,1-1 1 0 0,1 1-1 0 0,6 33 1 0 0,-6-52-62 0 0,0 1 0 0 0,0-1 0 0 0,-1 1 0 0 0,1-1 0 0 0,-1 0 0 0 0,0 1 1 0 0,-1-1-1 0 0,1 1 0 0 0,-2 5 0 0 0,2 13 677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4.5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30 10656 0 0,'-17'-7'6847'0'0,"27"2"-5806"0"0,11 2-291 0 0,18 4-504 0 0,-25 0-72 0 0,27 1 30 0 0,75 0 363 0 0,-59-5-291 0 0,34-2 164 0 0,-71 3-292 0 0,0 1 0 0 0,36 2 0 0 0,40 11 313 0 0,-82-9-382 0 0,13 1 171 0 0,39 1 0 0 0,125-13 583 0 0,-64 0-296 0 0,-74 6-273 0 0,-41 2-193 0 0,-1 0 0 0 0,1 0 0 0 0,0-1 0 0 0,-1-1 0 0 0,12-3 0 0 0,-13 2-19 0 0,-9 2-37 0 0,1 0 0 0 0,0 0-1 0 0,0 0 1 0 0,0 1 0 0 0,0-1-1 0 0,0 1 1 0 0,0 0 0 0 0,0-1 0 0 0,0 1-1 0 0,0 0 1 0 0,0 0 0 0 0,0 0-1 0 0,0 0 1 0 0,0 1 0 0 0,2 0 0 0 0,-2-1 13 0 0,-1 1-15 0 0,0-1 0 0 0,0 1 0 0 0,0-1 0 0 0,0 0 0 0 0,0 1 1 0 0,0-1-1 0 0,0 0 0 0 0,0 0 0 0 0,0 0 0 0 0,0 0 0 0 0,0 1 0 0 0,0-2 0 0 0,0 1 0 0 0,0 0 0 0 0,0 0 0 0 0,0 0 0 0 0,1-1 1 0 0,-2 2 35 0 0,1-1 1 0 0,-1 0-1 0 0,0 1 1 0 0,1-1-1 0 0,-1 0 1 0 0,0 0-1 0 0,0 1 1 0 0,1-1-1 0 0,-1 0 1 0 0,1 0 0 0 0,-1 0-1 0 0,0 1 1 0 0,1-1-1 0 0,-1 0 1 0 0,0 0-1 0 0,1 0 1 0 0,-1 0-1 0 0,1 0 34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5.3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41 14672 0 0,'5'0'512'0'0,"37"6"1027"0"0,-33-5-1236 0 0,-1-1 0 0 0,0-1-1 0 0,0 0 1 0 0,0 0-1 0 0,13-4 1 0 0,5 0-20 0 0,2 3-52 0 0,1 0 0 0 0,50 5 1 0 0,-6 0 65 0 0,109-7 73 0 0,-124 2-264 0 0,-42 1-74 0 0,29-1 105 0 0,-1 2 1 0 0,73 9 0 0 0,-87-3-76 0 0,59 7 209 0 0,-72-12-180 0 0,0 0 0 0 0,-1-1 0 0 0,24-3 0 0 0,62-7 441 0 0,-71 8-333 0 0,4-2 11 0 0,22-2 153 0 0,51-4 372 0 0,-88 9-555 0 0,-15 0-87 0 0,0 1 1 0 0,1-1 0 0 0,-1 1-1 0 0,10 2 1 0 0,-14-2-76 0 0,0 0 0 0 0,0 0 0 0 0,0 0 0 0 0,0 0-1 0 0,0-1 1 0 0,0 1 0 0 0,0 0 0 0 0,0 0 0 0 0,0-1 0 0 0,0 1 0 0 0,-1 0 0 0 0,1-1 0 0 0,0 1 0 0 0,0-1 0 0 0,0 0-1 0 0,1 0 1 0 0,-1 0 18 0 0,0 0 1 0 0,0 0-1 0 0,0 1 0 0 0,1-1 0 0 0,-1 0 0 0 0,0 1 0 0 0,0-1 0 0 0,1 1 0 0 0,-1 0 0 0 0,0-1 0 0 0,1 1 0 0 0,1 0 0 0 0,59-6 738 0 0,-22 4-465 0 0,-36 2-260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6.0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 10752 0 0,'0'0'7519'0'0,"7"1"-7343"0"0,177 13 470 0 0,-47-7-76 0 0,-94-5-282 0 0,-1-2 0 0 0,56-7 0 0 0,-33-3 10 0 0,-38 6-138 0 0,27-2 0 0 0,97 2 414 0 0,-71 6-258 0 0,-46 0-98 0 0,35-3 0 0 0,82-5 508 0 0,-125 6-525 0 0,29 3 0 0 0,3 0 61 0 0,-28-2 61 0 0,48 9 0 0 0,9 1 321 0 0,-85-11-621 0 0,0 0-1 0 0,0 1 1 0 0,1-1 0 0 0,-1 1-1 0 0,0 0 1 0 0,0-1-1 0 0,3 3 1 0 0,-3-2 9 0 0,-1 0-1 0 0,1 0 1 0 0,0-1 0 0 0,0 1 0 0 0,0-1 0 0 0,0 1-1 0 0,0-1 1 0 0,4 1 0 0 0,4 1 203 0 0,-9-2-207 0 0,0 0 0 0 0,0 1 0 0 0,0-1 0 0 0,0 0 0 0 0,0 0 0 0 0,0 0 0 0 0,0 0 0 0 0,0 0 0 0 0,0 0 0 0 0,0 0 0 0 0,0 0 0 0 0,2 0 0 0 0,-3 0 23 0 0,0 1 0 0 0,1 0 1 0 0,-1-1-1 0 0,1 1 0 0 0,-1-1 1 0 0,0 1-1 0 0,1-1 0 0 0,-1 1 1 0 0,1-1-1 0 0,-1 1 0 0 0,1-1 1 0 0,0 1-1 0 0,0 0 0 0 0,0-2-6 0 0,1 1 1 0 0,-1-1-1 0 0,1 0 0 0 0,-1 1 0 0 0,0-1 1 0 0,1 0-1 0 0,-1 0 0 0 0,0 0 0 0 0,0 0 0 0 0,0 0 1 0 0,0 0-1 0 0,0 0 0 0 0,0 0 0 0 0,2-3 1 0 0,2-2 148 0 0,-3 5-155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7:27.2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 10344 0 0,'0'0'560'0'0,"3"-2"-295"0"0,4-1-109 0 0,11-6 1051 0 0,-6 1 477 0 0,-11 7-1629 0 0,-1 1 1 0 0,1 0-1 0 0,-1-1 1 0 0,1 1-1 0 0,-1 0 1 0 0,1 0 0 0 0,-1 0-1 0 0,1 0 1 0 0,-1-1-1 0 0,1 1 1 0 0,-1 0-1 0 0,1 0 1 0 0,-1 0 0 0 0,1 0-1 0 0,-1 0 1 0 0,1 0-1 0 0,-1 0 1 0 0,1 0-1 0 0,-1 1 1 0 0,1-1-1 0 0,-1 0 1 0 0,1 0 0 0 0,-1 0-1 0 0,1 0 1 0 0,-1 1-1 0 0,1-1 1 0 0,-1 0-1 0 0,1 1 1 0 0,-1-1 0 0 0,1 0-1 0 0,0 1 1 0 0,-1 0-16 0 0,1-1 0 0 0,-1 1 0 0 0,1-1 1 0 0,0 0-1 0 0,-1 1 0 0 0,1-1 0 0 0,0 0 1 0 0,-1 1-1 0 0,1-1 0 0 0,0 0 0 0 0,-1 0 1 0 0,1 0-1 0 0,0 1 0 0 0,-1-1 0 0 0,1 0 1 0 0,0 0-1 0 0,1 0 0 0 0,5-2 224 0 0,1 1 0 0 0,0 0 0 0 0,9 1 1 0 0,0-1-47 0 0,-7 1-119 0 0,0 0-1 0 0,0 1 1 0 0,0 0 0 0 0,11 3-1 0 0,25 2 127 0 0,-4-4-30 0 0,63 5 269 0 0,-59-1-82 0 0,73-1 0 0 0,46-13 210 0 0,-24 9-160 0 0,-48 2-149 0 0,-37-3-104 0 0,94-3 327 0 0,47-11 209 0 0,-36 12 5 0 0,-133 1-504 0 0,28 4 0 0 0,-35-1-54 0 0,0-1 0 0 0,0-1 0 0 0,25-3 0 0 0,-18 0 34 0 0,-21 3-133 0 0,1-1 0 0 0,-1 0 0 0 0,0 0-1 0 0,10-4 1 0 0,-15 5-48 0 0,0 0 1 0 0,-1-1-1 0 0,1 1 0 0 0,-1 0 0 0 0,1 0 0 0 0,0 0 0 0 0,-1 0 0 0 0,1 0 1 0 0,0 0-1 0 0,-1 0 0 0 0,3 1 0 0 0,-3 0 2 0 0,1-1 0 0 0,-1 0 0 0 0,0 0-1 0 0,1 1 1 0 0,-1-1 0 0 0,1 0 0 0 0,-1 0 0 0 0,1 0 0 0 0,-1-1 0 0 0,0 1-1 0 0,4-1 1 0 0,-5 1-3 0 0,1-1 0 0 0,-1 1 1 0 0,1 0-1 0 0,-1 0 0 0 0,1 0 0 0 0,-1-1 0 0 0,1 1 0 0 0,0 0 0 0 0,-1 0 0 0 0,1 0 1 0 0,-1 0-1 0 0,1 0 0 0 0,0 0 0 0 0,-1 0 0 0 0,1 0 0 0 0,-1 0 0 0 0,1 0 0 0 0,0 0 1 0 0,-1 0-1 0 0,1 1 0 0 0,-1-1 0 0 0,1 0 0 0 0,-1 0 0 0 0,1 1 0 0 0,-1-1 1 0 0,1 0-1 0 0,-1 1 0 0 0,1-1 0 0 0,-1 0 0 0 0,1 1 0 0 0,-1-1 0 0 0,1 1 0 0 0,-1-1 1 0 0,0 1-1 0 0,1-1 0 0 0,-1 1 0 0 0,4 13 174 0 0,-3-4 117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59:38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 37 4912 0 0,'10'-2'67'0'0,"8"-3"142"0"0,-7-1 58 0 0,-2 0 190 0 0,5 2 2597 0 0,-13 4-2987 0 0,-1 0 0 0 0,0 0 0 0 0,1 0 0 0 0,-1 0 0 0 0,0 0 0 0 0,1-1 0 0 0,-1 1 0 0 0,0 0 0 0 0,1 0 0 0 0,-1 0 0 0 0,0 0 0 0 0,0-1 0 0 0,1 1 0 0 0,-1 0 0 0 0,0 0 0 0 0,1 0 0 0 0,-1-1 0 0 0,0 1 0 0 0,0 0 0 0 0,0 0 0 0 0,1-1 0 0 0,-1 1 0 0 0,0 0 0 0 0,0-1 0 0 0,0 1 0 0 0,0 0 0 0 0,1-1 0 0 0,-1 0 0 0 0,0 1-1 0 0,0 0-1 0 0,0-1 1 0 0,0 1 0 0 0,0 0 0 0 0,1-1-1 0 0,-1 1 1 0 0,0 0 0 0 0,0-1-1 0 0,0 1 1 0 0,1 0 0 0 0,-1-1-1 0 0,0 1 1 0 0,0 0 0 0 0,1 0-1 0 0,-1-1 1 0 0,0 1 0 0 0,1 0-1 0 0,-1 0 1 0 0,0-1 0 0 0,1 1-1 0 0,-1 0 1 0 0,0 0 0 0 0,1 0 0 0 0,-1 0-1 0 0,0 0 1 0 0,1 0 0 0 0,-1-1-1 0 0,1 1 1 0 0,0 0 862 0 0,1 0 956 0 0,-10 4 10 0 0,-7 9-1471 0 0,9-8-20 0 0,-35 24 1249 0 0,34-28-1355 0 0,6-1-289 0 0,1 0 0 0 0,0 0 0 0 0,-1 0 0 0 0,1 0 0 0 0,0 0 0 0 0,-1 0 0 0 0,1 0 0 0 0,0 0 0 0 0,-1 0 0 0 0,1 0 0 0 0,0 0 0 0 0,-1 0 0 0 0,1 0 0 0 0,0 0 0 0 0,-1 0 0 0 0,1 0 0 0 0,0 0 0 0 0,-1 0 0 0 0,1 1 0 0 0,0-1 0 0 0,-1 0 0 0 0,1 0 0 0 0,0 0 0 0 0,0 1 0 0 0,-1-1 0 0 0,1 0 0 0 0,0 0 0 0 0,0 1 0 0 0,-1-1 0 0 0,0 2 12 0 0,-8 10 109 0 0,0-1 0 0 0,-14 14 0 0 0,23-25-118 0 0,-1 1 1 0 0,0-1-1 0 0,1 1 0 0 0,-1 0 1 0 0,1-1-1 0 0,-1 1 0 0 0,1 0 1 0 0,-1 0-1 0 0,1 0 0 0 0,0-1 1 0 0,-1 1-1 0 0,1 0 0 0 0,0 0 1 0 0,0 0-1 0 0,-1 1 0 0 0,-1 6 145 0 0,-3-1-8 0 0,5-6-138 0 0,-1-1 0 0 0,1 0 0 0 0,-1 1 0 0 0,1-1 0 0 0,-1 1 0 0 0,1-1-1 0 0,0 1 1 0 0,-1 0 0 0 0,1-1 0 0 0,0 1 0 0 0,0-1 0 0 0,0 1 0 0 0,-1-1 0 0 0,1 1-1 0 0,0 0 1 0 0,0-1 0 0 0,0 1 0 0 0,0 0 0 0 0,0 0 0 0 0,0 11 83 0 0,0-3-14 0 0,0 0 0 0 0,0-1-1 0 0,-1 1 1 0 0,0 0-1 0 0,-3 12 1 0 0,3-18-60 0 0,1 1 0 0 0,-1 0 0 0 0,1-1 0 0 0,0 1 0 0 0,0 0 1 0 0,1 0-1 0 0,1 6 0 0 0,-1 4 15 0 0,9 51 130 0 0,-2-12-24 0 0,-4-29-68 0 0,1 11 44 0 0,-2 89 270 0 0,0-98-201 0 0,1-11-35 0 0,-4-12-134 0 0,1-1-1 0 0,-1 1 1 0 0,1-1 0 0 0,0 0-1 0 0,0 0 1 0 0,0 1 0 0 0,2 2 0 0 0,-2-3-9 0 0,1 0 1 0 0,-1 0-1 0 0,0 0 1 0 0,0 0-1 0 0,-1 0 1 0 0,1 0 0 0 0,0 0-1 0 0,-1 0 1 0 0,1 3-1 0 0,2 40 130 0 0,1 30 180 0 0,-5-61-254 0 0,1-7-29 0 0,0 1 1 0 0,0-1-1 0 0,0 0 0 0 0,1 0 1 0 0,0 0-1 0 0,3 9 1 0 0,5 22 64 0 0,-3-7-21 0 0,-6-30-75 0 0,0 0 0 0 0,0 0 0 0 0,1 0 0 0 0,-1 0 0 0 0,0 0 0 0 0,0 0 0 0 0,0 0 0 0 0,0 0 0 0 0,0 0 0 0 0,-1 1 0 0 0,1-1 0 0 0,0 0 0 0 0,0 0 0 0 0,-1 0 0 0 0,1 0 0 0 0,0 0 0 0 0,-1 0 0 0 0,1-1 0 0 0,-1 1 0 0 0,-1 2 0 0 0,-2 4 23 0 0,4-6-22 0 0,0 0-1 0 0,0 0 1 0 0,0 0 0 0 0,1 0-1 0 0,-1 0 1 0 0,0 0-1 0 0,1 0 1 0 0,-1 1-1 0 0,0-1 1 0 0,1-1-1 0 0,-1 1 1 0 0,1 0 0 0 0,0 0-1 0 0,1 2 1 0 0,3 8 24 0 0,-2 20 46 0 0,-1-2 8 0 0,-1-19-62 0 0,0 0 1 0 0,0 0 0 0 0,-1 0-1 0 0,0 0 1 0 0,-2 13 0 0 0,-2-16-13 0 0,4-7-8 0 0,0 1 1 0 0,0-1 0 0 0,-1 0-1 0 0,1 1 1 0 0,0-1 0 0 0,0 0-1 0 0,0 1 1 0 0,-1-1 0 0 0,1 0-1 0 0,0 1 1 0 0,0-1-1 0 0,0 0 1 0 0,0 1 0 0 0,0-1-1 0 0,0 0 1 0 0,0 1 0 0 0,0-1-1 0 0,0 1 1 0 0,0-1 0 0 0,0 0-1 0 0,0 1 1 0 0,0-1-1 0 0,0 0 1 0 0,0 1 0 0 0,0-1-1 0 0,0 1 1 0 0,0-1 0 0 0,0 0-1 0 0,1 1 1 0 0,-1 0 0 0 0,4 5 3 0 0,3 5 7 0 0,-6-11-11 0 0,-1 0 0 0 0,0 1 1 0 0,0-1-1 0 0,0 0 1 0 0,0 1-1 0 0,0-1 0 0 0,1 0 1 0 0,-1 1-1 0 0,0-1 0 0 0,0 1 1 0 0,0-1-1 0 0,0 0 0 0 0,0 1 1 0 0,0-1-1 0 0,0 0 1 0 0,0 1-1 0 0,-1-1 0 0 0,1 0 1 0 0,0 1-1 0 0,0-1 0 0 0,0 1 1 0 0,0-1-1 0 0,0 0 0 0 0,-1 1 1 0 0,1-1-1 0 0,0 0 1 0 0,-1 1-1 0 0,7 15 67 0 0,-5-12-62 0 0,1 3 8 0 0,-1-1-1 0 0,0 0 1 0 0,1 12 0 0 0,-2-17-7 0 0,-1 6 4 0 0,-2 1-6 0 0,2-7-4 0 0,1-1 1 0 0,0 1-1 0 0,-1-1 0 0 0,1 0 0 0 0,0 1 1 0 0,0-1-1 0 0,-1 1 0 0 0,1-1 0 0 0,0 1 1 0 0,0-1-1 0 0,0 1 0 0 0,0-1 1 0 0,-1 1-1 0 0,1 0 0 0 0,0-1 0 0 0,0 1 1 0 0,0-1-1 0 0,0 1 0 0 0,0-1 1 0 0,1 1-1 0 0,-1-1 0 0 0,0 1 0 0 0,0-1 1 0 0,0 1-1 0 0,0-1 0 0 0,0 1 0 0 0,1-1 1 0 0,-1 1-1 0 0,0-1 0 0 0,1 1 1 0 0,-1-1-1 0 0,0 1 0 0 0,1-1 0 0 0,-1 0 1 0 0,0 1-1 0 0,1 0 0 0 0,10 16 7 0 0,-6-9-5 0 0,-5-8-2 0 0,0 0-1 0 0,0 1 1 0 0,0-1 0 0 0,0 0 0 0 0,0 1 0 0 0,0-1 0 0 0,0 1 0 0 0,0-1 0 0 0,0 0 0 0 0,0 1 0 0 0,0-1 0 0 0,0 1 0 0 0,-1-1 0 0 0,1 0 0 0 0,0 1 0 0 0,0-1 0 0 0,0 0 0 0 0,-1 1 0 0 0,1-1 0 0 0,0 0 0 0 0,0 1 0 0 0,-1-1 0 0 0,1 0 0 0 0,0 0 0 0 0,-1 1 0 0 0,0-1 0 0 0,3 3 0 0 0,-1 0 0 0 0,1 0 0 0 0,0 0 0 0 0,0 0 0 0 0,0-1 0 0 0,0 1 0 0 0,4 3 0 0 0,11 4 2 0 0,-14-8-1 0 0,0 0 0 0 0,0-1 0 0 0,0 1-1 0 0,0 0 1 0 0,0 1 0 0 0,0-1 0 0 0,-1 0 0 0 0,5 6 0 0 0,-7-6 2 0 0,1 0 1 0 0,-1 0 0 0 0,1 0 0 0 0,-1 0 0 0 0,0 0 0 0 0,0 1 0 0 0,0-1-1 0 0,0 3 1 0 0,-1 2-9 0 0,2-7 4 0 0,-1 1 1 0 0,0-1-1 0 0,0 0 0 0 0,0 0 1 0 0,0 0-1 0 0,0 1 0 0 0,0-1 1 0 0,0 0-1 0 0,1 0 0 0 0,-1 0 1 0 0,0 1-1 0 0,0-1 1 0 0,0 0-1 0 0,1 0 0 0 0,-1 0 1 0 0,0 0-1 0 0,0 0 0 0 0,0 1 1 0 0,1-1-1 0 0,-1 0 0 0 0,0 0 1 0 0,0 0-1 0 0,0 0 0 0 0,1 0 1 0 0,1 1-15 0 0,1 1 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5:48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389 20 3808 0 0,'0'0'1385'0'0,"-4"-1"-756"0"0,-18-12 7435 0 0,22 13-8001 0 0,0 0 0 0 0,0-1 0 0 0,-1 1 1 0 0,1 0-1 0 0,0 0 0 0 0,0 0 0 0 0,0-1 0 0 0,0 1 1 0 0,0 0-1 0 0,0 0 0 0 0,0 0 0 0 0,0-1 1 0 0,0 1-1 0 0,0 0 0 0 0,0 0 0 0 0,-1 0 0 0 0,1 0 1 0 0,0-1-1 0 0,0 1 0 0 0,0 0 0 0 0,0 0 1 0 0,0 0-1 0 0,-1 0 0 0 0,1 0 0 0 0,0 0 1 0 0,0-1-1 0 0,0 1 0 0 0,-1 0 0 0 0,1 0 0 0 0,0 0 1 0 0,0 0-1 0 0,0 0 0 0 0,-1 0 0 0 0,1 0 1 0 0,0 0-1 0 0,0 0 0 0 0,0 0 0 0 0,-1 0 1 0 0,1 0-1 0 0,0 0 0 0 0,0 0 0 0 0,0 0 0 0 0,-1 0 1 0 0,1 0-1 0 0,0 0 0 0 0,-143 5 2108 0 0,128-4-1875 0 0,10 0-200 0 0,0-1 1 0 0,1 0 0 0 0,-1 0 0 0 0,-5-1 0 0 0,-19 0 558 0 0,24 1-478 0 0,0 0 0 0 0,-1 0 1 0 0,1 0-1 0 0,0-1 0 0 0,-1 0 0 0 0,-6-2 1 0 0,12 3-158 0 0,-1 0 0 0 0,1 0-1 0 0,-1-1 1 0 0,1 1 0 0 0,-1 0 0 0 0,0 0 0 0 0,1 0 0 0 0,-1 0 0 0 0,1 0 0 0 0,-1 0 0 0 0,0 0 0 0 0,1 0 0 0 0,-1 0 0 0 0,1 1 0 0 0,-1-1 0 0 0,1 0-1 0 0,-1 0 1 0 0,1 0 0 0 0,-1 1 0 0 0,1-1 0 0 0,-2 1 0 0 0,1-1 21 0 0,0 1-1 0 0,0-1 1 0 0,0 1-1 0 0,0-1 1 0 0,0 1 0 0 0,0-1-1 0 0,0 0 1 0 0,0 0-1 0 0,0 1 1 0 0,0-1-1 0 0,-1 0 1 0 0,-9-1 199 0 0,-11 2 187 0 0,21-1-415 0 0,0 0 1 0 0,0 0-1 0 0,0 1 1 0 0,0-1-1 0 0,0 0 1 0 0,0 1 0 0 0,0-1-1 0 0,0 0 1 0 0,1 1-1 0 0,-1 0 1 0 0,0-1-1 0 0,0 1 1 0 0,0-1-1 0 0,1 1 1 0 0,-1 0 0 0 0,0 0-1 0 0,0-1 1 0 0,0 2-1 0 0,1-1-3 0 0,0-1 0 0 0,-1 1 0 0 0,1-1 0 0 0,0 0 0 0 0,-1 1 0 0 0,1-1 0 0 0,0 0 0 0 0,-1 0 0 0 0,1 1 0 0 0,0-1 0 0 0,-1 0 0 0 0,1 0 0 0 0,-1 1-1 0 0,1-1 1 0 0,-1 0 0 0 0,1 0 0 0 0,-1 0 0 0 0,0 0-3 0 0,1 1 0 0 0,0-1 0 0 0,-1 0 0 0 0,1 0 0 0 0,-1 0 0 0 0,1 0 0 0 0,-1 1 0 0 0,1-1 0 0 0,0 0 0 0 0,-1 0 0 0 0,1 1 0 0 0,0-1 0 0 0,-1 0 0 0 0,1 1 0 0 0,0-1 0 0 0,-1 0 0 0 0,1 1 0 0 0,0-1 0 0 0,0 1 0 0 0,-1-1 0 0 0,1 1 8 0 0,-1 0-1 0 0,0 0 1 0 0,1 0 0 0 0,0 1-1 0 0,-1-1 1 0 0,1 0 0 0 0,0 0-1 0 0,-1 0 1 0 0,1 0 0 0 0,0 0-1 0 0,0 0 1 0 0,0 1-1 0 0,0-1 1 0 0,0 0 0 0 0,0 0-1 0 0,0 0 1 0 0,0 0 0 0 0,1 0-1 0 0,-1 0 1 0 0,1 2 0 0 0,1 4 3 0 0,7 44 139 0 0,2 6-65 0 0,-9-40-58 0 0,1 1 0 0 0,1-1 0 0 0,9 23 0 0 0,8 5 103 0 0,-20-41-125 0 0,1 0 1 0 0,-1 0 0 0 0,0 0 0 0 0,0 0 0 0 0,-1 0 0 0 0,1 0-1 0 0,-1 0 1 0 0,0 8 0 0 0,0 8 35 0 0,1 2-9 0 0,-1-14-9 0 0,0-1 1 0 0,1 0-1 0 0,-1 1 1 0 0,2-1-1 0 0,2 13 1 0 0,0-10 44 0 0,-2-1 0 0 0,3 13 0 0 0,-1 0 48 0 0,0 7 33 0 0,-4-22-108 0 0,1-1 0 0 0,0 1-1 0 0,1 7 1 0 0,0-7 44 0 0,0 0-1 0 0,-1 0 1 0 0,0 0-1 0 0,0 0 0 0 0,-1 9 1 0 0,0-16 70 0 0,0 18 15 0 0,0-12-157 0 0,0-4-9 0 0,0 1 1 0 0,0-1-1 0 0,0 1 1 0 0,0-1-1 0 0,1 1 1 0 0,-1-1-1 0 0,0 1 1 0 0,1-1-1 0 0,0 0 1 0 0,0 1-1 0 0,0-1 1 0 0,0 0-1 0 0,1 3 1 0 0,-2-5-9 0 0,0 0 0 0 0,1 0 1 0 0,-1 1-1 0 0,0-1 0 0 0,0 0 0 0 0,0 0 1 0 0,0 0-1 0 0,0 1 0 0 0,0-1 1 0 0,0 0-1 0 0,0 0 0 0 0,0 1 1 0 0,0-1-1 0 0,1 0 0 0 0,-1 0 1 0 0,0 0-1 0 0,0 1 0 0 0,0-1 1 0 0,-1 0-1 0 0,1 0 0 0 0,0 1 1 0 0,0-1-1 0 0,0 0 0 0 0,0 0 1 0 0,0 1-1 0 0,0-1 0 0 0,0 0 1 0 0,0 0-1 0 0,0 0 58 0 0,4-1-41 0 0,-4 1-18 0 0,0 0-1 0 0,0 0 1 0 0,0 0 0 0 0,0 0-1 0 0,0 0 1 0 0,0 0-1 0 0,-1 0 1 0 0,1 0 0 0 0,0 0-1 0 0,0 0 1 0 0,0 1 0 0 0,0-1-1 0 0,0 0 1 0 0,0 0-1 0 0,0 0 1 0 0,0 0 0 0 0,0 0-1 0 0,0 0 1 0 0,0 0-1 0 0,0 0 1 0 0,0 0 0 0 0,0 0-1 0 0,0 0 1 0 0,0 0-1 0 0,0 0 1 0 0,0 0 0 0 0,0 0-1 0 0,0 0 1 0 0,0 0 0 0 0,0 0-1 0 0,0 0 1 0 0,0 0-1 0 0,0 0 1 0 0,0 1 0 0 0,0-1-1 0 0,0 0 1 0 0,0 0-1 0 0,0 0 1 0 0,0 0 0 0 0,0 0-1 0 0,0 0 1 0 0,0 0-1 0 0,0 0 1 0 0,0 0 0 0 0,0 0-1 0 0,0 0 1 0 0,0 0 0 0 0,0 0-1 0 0,0 0 1 0 0,0 0-1 0 0,0 0 1 0 0,0 0 0 0 0,1 0-1 0 0,-1 0 1 0 0,0 0-1 0 0,0 0 1 0 0,0 0 0 0 0,0 0-1 0 0,0 0 1 0 0,0 0-1 0 0,0 0 1 0 0,0 0 0 0 0,0 0-1 0 0,0 0 1 0 0,0 0 0 0 0,0 0-1 0 0,0 0 1 0 0,0 0-1 0 0,0 0 1 0 0,0 0 1 0 0,0 1-1 0 0,0-1 1 0 0,0 0 0 0 0,0 0 0 0 0,0 0 0 0 0,0 0-1 0 0,0 0 1 0 0,0 0 0 0 0,0 1 0 0 0,-1-1-1 0 0,1 0 1 0 0,0 0 0 0 0,0 0 0 0 0,0 0 0 0 0,0 0-1 0 0,0 1 1 0 0,0-1 0 0 0,0 0 0 0 0,0 0-1 0 0,0 0 1 0 0,0 0 0 0 0,0 0 0 0 0,0 1 0 0 0,0-1-1 0 0,1 0 1 0 0,-1 0 0 0 0,0 0 0 0 0,0 0-1 0 0,0 0 1 0 0,0 1 0 0 0,0-1 0 0 0,0 0 0 0 0,0 0-1 0 0,0 0 1 0 0,0 0 0 0 0,0 0 0 0 0,1 0-1 0 0,-1 0 1 0 0,0 1 0 0 0,0-1 0 0 0,0 0 0 0 0,0 0-1 0 0,0 0 1 0 0,0 0 0 0 0,1 0 0 0 0,-1 0-1 0 0,0 0 1 0 0,0 0 0 0 0,0 0 0 0 0,0 0 0 0 0,0 0-1 0 0,1 0 1 0 0,-1 0 0 0 0,0 0 0 0 0,0 0-1 0 0,1 0 296 0 0,-1 0-287 0 0,0-1 0 0 0,0 1 1 0 0,0-1-1 0 0,1 1 0 0 0,-1-1 1 0 0,0 1-1 0 0,0 0 0 0 0,1-1 1 0 0,-1 1-1 0 0,0-1 0 0 0,1 1 0 0 0,-1 0 1 0 0,0-1-1 0 0,1 1 0 0 0,-1 0 1 0 0,1-1-1 0 0,-1 1 0 0 0,1 0 1 0 0,-1 0-1 0 0,0-1 0 0 0,2 1 1 0 0,12-5 85 0 0,-9 3-51 0 0,1 0 18 0 0,-1 1 1 0 0,1 0 0 0 0,-1 0-1 0 0,1 0 1 0 0,-1 1 0 0 0,1 0-1 0 0,0 0 1 0 0,9 1-1 0 0,5 0-2 0 0,7-1-15 0 0,-15-1-22 0 0,0 1 1 0 0,0 0 0 0 0,0 1-1 0 0,0 0 1 0 0,23 6-1 0 0,-30-6-15 0 0,0 0 0 0 0,0 0 0 0 0,0-1-1 0 0,0 0 1 0 0,0 0 0 0 0,9-1-1 0 0,6-1 26 0 0,-17 0-16 0 0,-3 2-16 0 0,0 0-1 0 0,0-1 1 0 0,0 1 0 0 0,1 0-1 0 0,-1-1 1 0 0,0 1 0 0 0,0 0-1 0 0,1 0 1 0 0,-1-1 0 0 0,0 1-1 0 0,1 0 1 0 0,-1 0 0 0 0,0 0-1 0 0,1-1 1 0 0,-1 1 0 0 0,0 0-1 0 0,1 0 1 0 0,-1 0 0 0 0,1 0-1 0 0,-1 0 1 0 0,0 0-1 0 0,1 0 1 0 0,-1-1 0 0 0,1 1-1 0 0,-1 0 1 0 0,1 1 0 0 0,-1-1 1 0 0,1 0-1 0 0,-1 0 1 0 0,0 0 0 0 0,0 0 0 0 0,1 0 0 0 0,-1 0 0 0 0,0 0 0 0 0,0 0-1 0 0,1 0 1 0 0,-1 0 0 0 0,0 0 0 0 0,0 0 0 0 0,1 0 0 0 0,-1 0-1 0 0,0 0 1 0 0,0 0 0 0 0,1 0 0 0 0,-1 0 0 0 0,0-1 0 0 0,0 1-1 0 0,1 0 1 0 0,-1 0 0 0 0,0 0 0 0 0,0 0 0 0 0,0 0 0 0 0,1-1-1 0 0,-1 1 1 0 0,0 0 0 0 0,0 0 0 0 0,0 0 0 0 0,0-1 0 0 0,1 1 0 0 0,-1 0-1 0 0,0 0 1 0 0,0 0 0 0 0,0-1 0 0 0,0 1 0 0 0,0 0 0 0 0,0 0-1 0 0,0-1 1 0 0,0 1 0 0 0,0 0 0 0 0,0-1 0 0 0,0 1 0 0 0,0 0-1 0 0,0 0 1 0 0,0-1 0 0 0,0 1 0 0 0,0 0 0 0 0,0 0 0 0 0,0-1-1 0 0,0 1 1 0 0,0-1 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03.6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1 419 2504 0 0,'0'0'14071'0'0,"4"0"-13829"0"0,15 0 85 0 0,1 0-1 0 0,-1-1 1 0 0,22-5 0 0 0,-14 2 237 0 0,30 0 1 0 0,-44 2-367 0 0,-11 1-156 0 0,-1 1-1 0 0,1-1 0 0 0,0 1 1 0 0,-1 0-1 0 0,1-1 0 0 0,-1 1 1 0 0,1 0-1 0 0,0 0 0 0 0,-1 0 1 0 0,1 0-1 0 0,0 1 0 0 0,-1-1 1 0 0,1 0-1 0 0,2 2 0 0 0,-3-2-8 0 0,0 1 0 0 0,0-1 0 0 0,0 1 0 0 0,0-1 0 0 0,0 0 0 0 0,0 1 0 0 0,0-1 0 0 0,0 0 0 0 0,0 0 0 0 0,0 1 1 0 0,0-1-1 0 0,1 0 0 0 0,-1 0 0 0 0,0 0 0 0 0,2-1 0 0 0,19-5 426 0 0,-18 5-363 0 0,0 0 1 0 0,0-1-1 0 0,0 2 0 0 0,8-2 1 0 0,62-2 864 0 0,-58 5-788 0 0,-12 0-98 0 0,-1-1-1 0 0,1 1 1 0 0,-1-1-1 0 0,1 0 1 0 0,-1 0-1 0 0,5-1 1 0 0,1-1 125 0 0,1 1 0 0 0,0 1 0 0 0,19 1 0 0 0,-2 0 62 0 0,-5 4-141 0 0,-19-4-102 0 0,0 0-1 0 0,0 0 1 0 0,1-1 0 0 0,-1 1 0 0 0,4 0 0 0 0,165-1 398 0 0,-158-13-384 0 0,-11 11-28 0 0,-1 1 0 0 0,1 0 0 0 0,-1 0 0 0 0,1 0 1 0 0,-1 0-1 0 0,1 0 0 0 0,0 0 0 0 0,3 0 0 0 0,-2 1-1 0 0,-1-1 0 0 0,0 0 0 0 0,1 0 1 0 0,-1 0-1 0 0,5-2 0 0 0,25-12 15 0 0,-26 10 1 0 0,-7 4-20 0 0,0 1 1 0 0,1 0-1 0 0,-1-1 1 0 0,0 1 0 0 0,1 0-1 0 0,-1-1 1 0 0,0 1 0 0 0,1 0-1 0 0,-1-1 1 0 0,1 1 0 0 0,-1 0-1 0 0,1 0 1 0 0,-1-1-1 0 0,1 1 1 0 0,-1 0 0 0 0,1 0-1 0 0,-1 0 1 0 0,2 0 0 0 0,2-1 4 0 0,1 0 0 0 0,0-1 0 0 0,0 1 0 0 0,-1-1 0 0 0,9-3 1 0 0,11-5 12 0 0,-20 9-15 0 0,0 1 1 0 0,0-1 0 0 0,1 1-1 0 0,-1 0 1 0 0,0 0-1 0 0,6 1 1 0 0,-7 0 2 0 0,0-1 0 0 0,0 0-1 0 0,1 0 1 0 0,-1 0 0 0 0,0 0 0 0 0,0 0-1 0 0,1 0 1 0 0,-1-1 0 0 0,0 0 0 0 0,0 0-1 0 0,0 0 1 0 0,5-2 0 0 0,-7 3-6 0 0,1-2 6 0 0,1 0 0 0 0,0 1 0 0 0,0-1 0 0 0,0 1 0 0 0,0 0-1 0 0,3-1 1 0 0,47-6 26 0 0,-47 7-32 0 0,-1 1 0 0 0,0-1 0 0 0,0-1 0 0 0,1 1 0 0 0,-1-1 0 0 0,8-3 0 0 0,-11 4 0 0 0,1 0 0 0 0,0 0 0 0 0,0 0 0 0 0,0 1 0 0 0,5-1 0 0 0,-4 0 0 0 0,23-4 0 0 0,-11 0 0 0 0,-14 4 0 0 0,-1 1 0 0 0,-1 0 0 0 0,1 0 0 0 0,0-1 0 0 0,0 1 0 0 0,-1 0 0 0 0,1 0 0 0 0,0 0 0 0 0,0 0 0 0 0,-1 0 0 0 0,1 0 0 0 0,0 0 0 0 0,1 1 0 0 0,-1-1 0 0 0,-1 0 0 0 0,0 0 0 0 0,0 1 0 0 0,0-1 0 0 0,1 0 0 0 0,-1 0 0 0 0,0 0 0 0 0,0 0 0 0 0,0 0 0 0 0,0 0 0 0 0,1 0 0 0 0,-1 1 0 0 0,0-1 0 0 0,0 0 0 0 0,0 0 0 0 0,1 0 0 0 0,-1 0 0 0 0,0 0 0 0 0,0 0 0 0 0,0 0 0 0 0,1 0 0 0 0,-1 0 0 0 0,0 0 0 0 0,0 0 0 0 0,0 0 0 0 0,1 0 0 0 0,-1 0 0 0 0,0 0 0 0 0,0 0 0 0 0,0-1 0 0 0,1 1 0 0 0,-1 0 0 0 0,0 0 0 0 0,0 0 0 0 0,0 0 0 0 0,0 0 0 0 0,1 0 0 0 0,-1 0 0 0 0,0-1 0 0 0,0 1 0 0 0,0 0 0 0 0,0 0 0 0 0,0 0 0 0 0,0 0 0 0 0,1-1 0 0 0,-1 1 0 0 0,0 0 0 0 0,0 0 0 0 0,0 0 0 0 0,0 0 0 0 0,0-1 0 0 0,0 1 0 0 0,0 0 0 0 0,0 0 0 0 0,0 0 0 0 0,0-1 0 0 0,0 1 0 0 0,0 0 0 0 0,0 0 0 0 0,0 0 0 0 0,0-1 0 0 0,0 1 0 0 0,0 0 0 0 0,0 0 0 0 0,0 0 0 0 0,0-1 0 0 0,0 1 0 0 0,-1 0 0 0 0,6-21 22 0 0,0-4 22 0 0,-5 24-42 0 0,0 0-1 0 0,0 0 1 0 0,0 0 0 0 0,0 0-1 0 0,0 0 1 0 0,0-1-1 0 0,0 1 1 0 0,-1 0-1 0 0,1 0 1 0 0,0 0 0 0 0,0 0-1 0 0,-1 0 1 0 0,1 0-1 0 0,-1 0 1 0 0,1 0-1 0 0,-1 0 1 0 0,0 0 0 0 0,0 0-1 0 0,0 0 2 0 0,0 0 0 0 0,0 0 1 0 0,1 1-1 0 0,-1-1 0 0 0,0 0 0 0 0,1 0 0 0 0,-1 0 0 0 0,0 0 0 0 0,1 0 0 0 0,-1 0 0 0 0,1 0 0 0 0,-1 0 1 0 0,1 0-1 0 0,0 0 0 0 0,0-1 0 0 0,-1 1 0 0 0,1 0 0 0 0,0 0 0 0 0,0 0 0 0 0,0 0 0 0 0,0 0 1 0 0,0-1-1 0 0,0 1 0 0 0,0 0 0 0 0,1 0 0 0 0,-1 0 0 0 0,0 0 0 0 0,1 0 0 0 0,-1 0 0 0 0,1 0 0 0 0,0-2 1 0 0,4-12 50 0 0,-4 8-4 0 0,0-1 0 0 0,-1 0 0 0 0,0-10 0 0 0,0 11-23 0 0,0 0 1 0 0,1-1 0 0 0,1-11-1 0 0,0 8 199 0 0,-1 0 0 0 0,0 1 0 0 0,0-12 0 0 0,17 22-194 0 0,1 0 14 0 0,-3 0 41 0 0,-1 0-1 0 0,1-1 1 0 0,23-4-1 0 0,-24 3 60 0 0,1 0 0 0 0,0 1 0 0 0,29 3 0 0 0,-8-1 390 0 0,-15-1-341 0 0,11 0-286 0 0,-16-2-758 0 0,-15 2 642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04.8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 4 10152 0 0,'-2'-1'28'0'0,"0"0"106"0"0,-1 1 74 0 0,0-1 160 0 0,2 1-65 0 0,1 0-144 0 0,1 0-147 0 0,-1-1 0 0 0,0 1 1 0 0,0 0-1 0 0,0 0 0 0 0,0 0 1 0 0,0 0-1 0 0,1 0 0 0 0,-1 0 1 0 0,0 0-1 0 0,0 0 0 0 0,0 0 1 0 0,0 0-1 0 0,1 0 0 0 0,-1 0 1 0 0,0 0-1 0 0,0 0 0 0 0,0 0 1 0 0,0 0-1 0 0,1 0 0 0 0,-1 0 1 0 0,0 0-1 0 0,0 0 0 0 0,0 1 1 0 0,0-1-1 0 0,0 0 0 0 0,1 0 1 0 0,-1 0-1 0 0,0 0 0 0 0,0 0 1 0 0,0 0-1 0 0,0 0 0 0 0,0 0 1 0 0,0 1-1 0 0,0-1 0 0 0,1 0 1 0 0,-1 0-1 0 0,0 0 0 0 0,3 9-17 0 0,0-1 164 0 0,1-3 9 0 0,0-1-1 0 0,0 0 1 0 0,0 0-1 0 0,1 0 1 0 0,-1 0 0 0 0,1-1-1 0 0,0 0 1 0 0,6 3-1 0 0,6 3 984 0 0,21 5 1 0 0,-29-10-619 0 0,-8-4-453 0 0,0 1-1 0 0,0-1 1 0 0,0 1 0 0 0,0-1-1 0 0,0 1 1 0 0,-1 0 0 0 0,1-1-1 0 0,0 1 1 0 0,-1 0 0 0 0,1 0-1 0 0,0-1 1 0 0,-1 1 0 0 0,1 0-1 0 0,0 1 1 0 0,-1-1-22 0 0,1 0 0 0 0,-1-1 1 0 0,1 1-1 0 0,-1 0 0 0 0,1-1 0 0 0,-1 1 0 0 0,1 0 1 0 0,-1-1-1 0 0,1 1 0 0 0,0-1 0 0 0,-1 1 0 0 0,1-1 1 0 0,0 1-1 0 0,0-1 0 0 0,-1 1 0 0 0,1-1 1 0 0,1 1-1 0 0,1 0 74 0 0,-1 0 0 0 0,1 0 0 0 0,-1 1 0 0 0,0-1 0 0 0,0 1 0 0 0,1 0 0 0 0,-1 0 0 0 0,2 2 0 0 0,9 7 968 0 0,-12-10-941 0 0,3 2 527 0 0,-3 4-261 0 0,-1-6 94 0 0,-2-1-486 0 0,0 1 1 0 0,1 0-1 0 0,-1-1 1 0 0,1 1-1 0 0,-1 0 1 0 0,1 0-1 0 0,0 0 1 0 0,-1 1-1 0 0,1-1 1 0 0,0 0-1 0 0,0 0 1 0 0,0 1-1 0 0,0-1 1 0 0,-2 3-1 0 0,1-2 20 0 0,-5 7 97 0 0,-1-1 0 0 0,-12 10 0 0 0,11-10 65 0 0,-16 17 0 0 0,9-9 42 0 0,-2 5 130 0 0,8-11-220 0 0,9-9-148 0 0,0 0 1 0 0,0 0 0 0 0,0 0-1 0 0,0 0 1 0 0,0 0 0 0 0,1 0-1 0 0,-1 0 1 0 0,0 0 0 0 0,1 0 0 0 0,-1 1-1 0 0,1-1 1 0 0,-1 0 0 0 0,0 2-1 0 0,1-2 0 0 0,0 0 0 0 0,0 0 0 0 0,-1 0-1 0 0,1 0 1 0 0,0 0 0 0 0,-1 0 0 0 0,1 0-1 0 0,0 0 1 0 0,-1 0 0 0 0,1 0 0 0 0,-1-1-1 0 0,0 1 1 0 0,1 0 0 0 0,-1 0 0 0 0,0 0 0 0 0,1-1-1 0 0,-1 1 1 0 0,0 0 0 0 0,0-1 0 0 0,0 1-1 0 0,0-1 1 0 0,0 1 0 0 0,0-1 0 0 0,1 1-1 0 0,-3-1 1 0 0,3 6 101 0 0,0 2-69 0 0,-2-5 204 0 0,1-3-249 0 0,-8-1 111 0 0,8 1-115 0 0,1 0 0 0 0,0 0-1 0 0,0 0 1 0 0,0 0 0 0 0,0 0 0 0 0,0 0 0 0 0,0 0 0 0 0,0 0-1 0 0,-1 0 1 0 0,1-1 0 0 0,0 1 0 0 0,0 0 0 0 0,0 0 0 0 0,0 0 0 0 0,0 0-1 0 0,0 0 1 0 0,0 0 0 0 0,0 0 0 0 0,0 0 0 0 0,-1 0 0 0 0,1-1-1 0 0,0 1 1 0 0,0 0 0 0 0,0 0 0 0 0,0 0 0 0 0,0 0 0 0 0,0 0-1 0 0,0 0 1 0 0,0-1 0 0 0,0 1 0 0 0,0 0 0 0 0,0 0 0 0 0,0 0-1 0 0,0 0 1 0 0,0 0 0 0 0,0 0 0 0 0,0-1 0 0 0,0 1 0 0 0,0 0-1 0 0,0 0 1 0 0,0 0 0 0 0,0 0 0 0 0,0 0 0 0 0,0 0 0 0 0,1 0-1 0 0,-1-1 1 0 0,0 1 0 0 0,0 0 0 0 0,0 0 0 0 0,0 0 0 0 0,0 0 0 0 0,0 0-1 0 0,0 0 1 0 0,0 0 0 0 0,0 0 0 0 0,1 0 0 0 0,-1 0 0 0 0,0-1-1 0 0,0 1 1 0 0,0 0 0 0 0,0 0 0 0 0,0 0 1 0 0,0 0 0 0 0,0 0 0 0 0,0 0 0 0 0,-1 0 0 0 0,1 0 0 0 0,0 0 0 0 0,0 0 0 0 0,0-1 0 0 0,0 1 0 0 0,0 0 0 0 0,0 0 1 0 0,-1 0-1 0 0,1 0 0 0 0,0 0 0 0 0,0 0 0 0 0,0-1 0 0 0,0 1 0 0 0,0 0 0 0 0,0 0 0 0 0,0 0 0 0 0,0 0 0 0 0,0-1 0 0 0,0 1 0 0 0,0 0 0 0 0,0 0 0 0 0,0 0 0 0 0,0-1 0 0 0,0 1 1 0 0,0 0-1 0 0,0 0 0 0 0,0 0 0 0 0,0 0 0 0 0,0-1 0 0 0,0 1 0 0 0,0 0 0 0 0,0 0 0 0 0,0-7 67 0 0,-10-27 43 0 0,7 26-100 0 0,0 0 0 0 0,-1-11 1 0 0,-2-10 39 0 0,-15-43 1 0 0,11 51-36 0 0,8 19-11 0 0,0-1 0 0 0,1 0-1 0 0,-1 1 1 0 0,1-1 0 0 0,0 0-1 0 0,0 1 1 0 0,0-1 0 0 0,0 0-1 0 0,0 0 1 0 0,1 0 0 0 0,-1 0-1 0 0,1 0 1 0 0,0 0 0 0 0,0-3-1 0 0,3-4 46 0 0,0-2 39 0 0,-3 12-79 0 0,6-3 97 0 0,-6 3-105 0 0,1-1 0 0 0,0 1 0 0 0,-1 0 0 0 0,1 0 0 0 0,-1 0 0 0 0,1-1 0 0 0,0 1 0 0 0,-1 0 0 0 0,1 0 0 0 0,-1 0 0 0 0,1 0 0 0 0,0 0 0 0 0,-1 0 0 0 0,1 0 0 0 0,0 1 0 0 0,-1-1 0 0 0,1 0 0 0 0,-1 0 0 0 0,1 0 0 0 0,-1 1 0 0 0,1-1 0 0 0,0 0 0 0 0,-1 0 0 0 0,1 1 0 0 0,-1-1 0 0 0,1 0 0 0 0,-1 1 0 0 0,1-1 0 0 0,-1 1 0 0 0,0-1 0 0 0,1 1 0 0 0,-1-1 0 0 0,0 1 0 0 0,1-1 0 0 0,-1 2 0 0 0,2 0-10 0 0,9 0 27 0 0,-9 0-21 0 0,0-1-1 0 0,0 1 1 0 0,-1 0 0 0 0,1-1-1 0 0,0 1 1 0 0,-1 0 0 0 0,0 0-1 0 0,1 0 1 0 0,-1 0 0 0 0,0 0-1 0 0,1 3 1 0 0,9 28-15 0 0,-10-27 4 0 0,1 1 0 0 0,0-1 0 0 0,0 0 0 0 0,6 11 1 0 0,-8-17 2 0 0,0 1 1 0 0,0-1 0 0 0,0 1-1 0 0,1-1 1 0 0,-1 0 0 0 0,0 1 0 0 0,0-1-1 0 0,0 1 1 0 0,1-1 0 0 0,-1 0 0 0 0,0 1-1 0 0,1-1 1 0 0,-1 0 0 0 0,0 1 0 0 0,1-1-1 0 0,-1 0 1 0 0,0 0 0 0 0,1 1 0 0 0,-1-1-1 0 0,1 0 1 0 0,-1 0 0 0 0,0 0 0 0 0,1 1-1 0 0,-1-1 1 0 0,1 0 0 0 0,-1 0 0 0 0,1 0-1 0 0,-1 0 1 0 0,1 0 0 0 0,-1 0 0 0 0,0 0-1 0 0,1 0 1 0 0,-1 0 0 0 0,1 0 0 0 0,-1 0-1 0 0,1 0 1 0 0,-1 0 0 0 0,1-1 0 0 0,-1 1-1 0 0,0 0 1 0 0,1 0 0 0 0,-1 0 0 0 0,1-1-1 0 0,-1 1 1 0 0,0 0 0 0 0,1 0 0 0 0,-1-1-1 0 0,0 1 1 0 0,1 0 0 0 0,-1-1 0 0 0,0 1-1 0 0,1 0 1 0 0,-1-1 0 0 0,0 1 0 0 0,0-1-1 0 0,1 1 1 0 0,-1-1 0 0 0,2-2-146 0 0,-1 0 1 0 0,1-1-1 0 0,-1 1 0 0 0,0 0 1 0 0,0-1-1 0 0,1-4 0 0 0,-2 7 113 0 0,0 0 0 0 0,0 0 0 0 0,0 0 0 0 0,0 0-1 0 0,0 0 1 0 0,0 0 0 0 0,-1 0 0 0 0,1 0 0 0 0,0 0 0 0 0,-1 0 0 0 0,1 1-1 0 0,0-1 1 0 0,-1-1 0 0 0,-3-9-312 0 0,3 10 330 0 0,1 1 1 0 0,0-1-1 0 0,0 1 1 0 0,0-1-1 0 0,0 1 1 0 0,-1 0 0 0 0,1-1-1 0 0,0 1 1 0 0,0 0-1 0 0,-1-1 1 0 0,1 1 0 0 0,0-1-1 0 0,0 1 1 0 0,-1 0-1 0 0,1 0 1 0 0,0-1-1 0 0,-1 1 1 0 0,1 0 0 0 0,-1 0-1 0 0,1-1 1 0 0,0 1-1 0 0,-1 0 1 0 0,1 0-1 0 0,-1 0 1 0 0,0-1-3 0 0,1 1-1 0 0,-1 0 1 0 0,1 0 0 0 0,-1 0-1 0 0,1-1 1 0 0,-1 1 0 0 0,1 0 0 0 0,-1-1-1 0 0,1 1 1 0 0,-1 0 0 0 0,1-1-1 0 0,-1 1 1 0 0,1 0 0 0 0,0-1-1 0 0,-1 1 1 0 0,1-1 0 0 0,0 1-1 0 0,-1-1 1 0 0,1 1 0 0 0,0-1-1 0 0,0 1 1 0 0,0-1 0 0 0,-1 1 0 0 0,1-1-1 0 0,0 1 1 0 0,0-2 0 0 0,0-3-85 0 0,0-4-563 0 0,3 9 359 0 0,1 5 181 0 0,-2-2 132 0 0,0 1 1 0 0,1-1-1 0 0,0 0 0 0 0,-1 0 0 0 0,1 0 0 0 0,0 0 1 0 0,1-1-1 0 0,-1 1 0 0 0,0-1 0 0 0,1 0 0 0 0,-1 0 1 0 0,1 0-1 0 0,4 1 0 0 0,11 9 111 0 0,-11-4 173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31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3839 1 10544 0 0,'0'0'6033'0'0,"-3"2"-5916"0"0,-5 0-37 0 0,0 0 0 0 0,0 0 0 0 0,0-1 0 0 0,-17 1 0 0 0,-6 1 132 0 0,22-2-115 0 0,0 0 0 0 0,0-1 0 0 0,-14-2 0 0 0,14 2 0 0 0,1-1 1 0 0,-1 1 0 0 0,1 0-1 0 0,-13 2 1 0 0,-29 4 269 0 0,35-5-194 0 0,-1 0 0 0 0,-23 7-1 0 0,1 3 87 0 0,-1-2-1 0 0,0-1 0 0 0,-1-2 0 0 0,-40 1 0 0 0,34-6-104 0 0,-116 5 432 0 0,123-3-374 0 0,-47 10 0 0 0,8 1 43 0 0,47-8-164 0 0,-2-2 0 0 0,1-1 0 0 0,-41-2 0 0 0,-22-6 72 0 0,61 1-59 0 0,-62 3-1 0 0,69 4-55 0 0,-72 1 139 0 0,88-4-162 0 0,1 1 1 0 0,-12 1-1 0 0,-14 2 23 0 0,-101 4 79 0 0,114-8-113 0 0,1-1 6 0 0,0 1 0 0 0,0 1-1 0 0,-1 2 1 0 0,-29 6 0 0 0,15-1 1 0 0,24-6-9 0 0,0 1-1 0 0,-14 5 1 0 0,21-6-6 0 0,1-1-1 0 0,0 0 1 0 0,-1 0-1 0 0,1 0 1 0 0,-1 0 0 0 0,-8-1-1 0 0,9-1 1 0 0,-1 1 0 0 0,1 1 0 0 0,0-1 1 0 0,0 1-1 0 0,0 0 0 0 0,0 0 0 0 0,-9 3 0 0 0,5-1 3 0 0,0 0 0 0 0,0-1-1 0 0,-1 0 1 0 0,1 0 0 0 0,-1-1 0 0 0,-18 0 0 0 0,-12 1 9 0 0,-10 6 1 0 0,-37 4 27 0 0,76-11-41 0 0,1 0 1 0 0,-12 5-1 0 0,14-4 1 0 0,0 0-1 0 0,0-1 1 0 0,-16 1 0 0 0,-85 7 66 0 0,103-9-69 0 0,0 0 0 0 0,0 0 1 0 0,0-1-1 0 0,0 1 0 0 0,1-1 0 0 0,-12-4 0 0 0,10 3 1 0 0,-1 0 0 0 0,-16-1-1 0 0,-44 4 23 0 0,20 1-6 0 0,15-1-11 0 0,23 0-9 0 0,-1-1 1 0 0,1 0 0 0 0,-18-2 0 0 0,8-1 2 0 0,13 3-2 0 0,0-1 0 0 0,-14-4 0 0 0,16 4 0 0 0,0 0 0 0 0,0 0 0 0 0,0 0 0 0 0,-1 1 0 0 0,1 0 0 0 0,0 0 0 0 0,0 0-1 0 0,-6 1 1 0 0,-4 0 1 0 0,13-2-2 0 0,1 1 0 0 0,-1 0 1 0 0,0 0-1 0 0,1 0 0 0 0,-1 0 1 0 0,1 1-1 0 0,-1-1 1 0 0,1 0-1 0 0,-1 1 0 0 0,1-1 1 0 0,0 1-1 0 0,-1-1 1 0 0,-1 2-1 0 0,-4 1 1 0 0,1 0 0 0 0,-1-1 0 0 0,0 1 0 0 0,0-2 0 0 0,0 1 0 0 0,0-1-1 0 0,0 0 1 0 0,0 0 0 0 0,-8-1 0 0 0,9 1 0 0 0,0 0 0 0 0,0 0 0 0 0,1 0 0 0 0,-1 1 0 0 0,-10 3 0 0 0,-9 4 1 0 0,15-6-2 0 0,-1-1 0 0 0,1 1 0 0 0,-1-2 0 0 0,1 1 0 0 0,-1-2 0 0 0,0 1 0 0 0,1-1 0 0 0,-1-1 0 0 0,-12-2 0 0 0,19 3 0 0 0,-1-1 0 0 0,0 1 0 0 0,0 0 0 0 0,0 1 0 0 0,0-1 0 0 0,-6 2 0 0 0,-17 1 0 0 0,26-3 0 0 0,-1 0 0 0 0,0 0 0 0 0,1 0 0 0 0,-1 0 0 0 0,0 0 0 0 0,1 1 0 0 0,-1-1 0 0 0,0 1 0 0 0,1-1 0 0 0,-1 1 0 0 0,-2 1 0 0 0,-7 3 0 0 0,0 0 0 0 0,-12 2 0 0 0,17-5 0 0 0,-1-1 1 0 0,1 0-1 0 0,0 0 0 0 0,0-1 0 0 0,-1 0 0 0 0,-8-1 1 0 0,-40 0 37 0 0,54 0-34 0 0,0 1 0 0 0,0 0-1 0 0,0 1 1 0 0,1-1 0 0 0,-1 0-1 0 0,0 0 1 0 0,0 1 0 0 0,0-1-1 0 0,1 1 1 0 0,-4 1 0 0 0,3-1 4 0 0,0 0 0 0 0,0-1 0 0 0,0 1 0 0 0,0-1 0 0 0,0 1 0 0 0,-4 0 1 0 0,-1-1 24 0 0,0 0 0 0 0,0 1 0 0 0,-9 2 0 0 0,14-3-17 0 0,-1 1-1 0 0,1 0 1 0 0,0-1 0 0 0,-1 1-1 0 0,1 0 1 0 0,0 0-1 0 0,-1 1 1 0 0,1-1-1 0 0,0 0 1 0 0,0 1-1 0 0,0-1 1 0 0,-2 4-1 0 0,-12 6 233 0 0,8-7-176 0 0,-17 8 274 0 0,25-11-326 0 0,-2 0-7 0 0,1 0 0 0 0,0 1 1 0 0,0 0-1 0 0,-1-1 0 0 0,1 1 1 0 0,0-1-1 0 0,1 1 1 0 0,-1 0-1 0 0,-1 3 0 0 0,-1 1-6 0 0,0 3 9 0 0,0 0 0 0 0,0-1 0 0 0,1 1 1 0 0,0 0-1 0 0,1 0 0 0 0,-1 15 1 0 0,1-10 5 0 0,-5 23 0 0 0,-24 134 79 0 0,20-99-66 0 0,-1 45 37 0 0,7 5 34 0 0,2 13 123 0 0,3-85-117 0 0,2 42 99 0 0,-3-26 59 0 0,0-62-236 0 0,0 0-1 0 0,0 0 1 0 0,-1-1 0 0 0,0 1-1 0 0,0 0 1 0 0,0-1 0 0 0,0 1-1 0 0,-2 4 1 0 0,2-7-24 0 0,0 0 3 0 0,1 0-1 0 0,-1 0 0 0 0,0 0 0 0 0,1 1 1 0 0,-1-1-1 0 0,1 0 0 0 0,0 0 0 0 0,-1 0 1 0 0,1 1-1 0 0,0-1 0 0 0,0 0 0 0 0,-1 1 1 0 0,1-1-1 0 0,0 0 0 0 0,0 2 1 0 0,-2 19 77 0 0,2-21-2 0 0,0 19-8 0 0,0 20 19 0 0,0-40-78 0 0,-4-9-13 0 0,-6-10-54 0 0,8 15 31 0 0,1 1 0 0 0,-1-1 0 0 0,0 1 0 0 0,-1 0-1 0 0,1-1 1 0 0,-4-2 0 0 0,2 1-108 0 0,3 4 79 0 0,0 0-1 0 0,1 0 1 0 0,-1 0-1 0 0,0 0 0 0 0,0 0 1 0 0,0 1-1 0 0,1-1 1 0 0,-1 0-1 0 0,0 0 0 0 0,0 1 1 0 0,0-1-1 0 0,0 1 1 0 0,0-1-1 0 0,-1 1 1 0 0,1 0-1 0 0,0-1 0 0 0,0 1 1 0 0,0 0-1 0 0,-2-1 1 0 0,6 14-226 0 0,5 6 196 0 0,0 1 0 0 0,23 34-1 0 0,-28-49 64 0 0,3 2-2 0 0,-5-7 13 0 0,-1 0-1 0 0,1 1 1 0 0,-1-1-1 0 0,1 1 1 0 0,-1-1-1 0 0,1 1 1 0 0,-1-1-1 0 0,1 1 1 0 0,-1-1-1 0 0,0 1 1 0 0,1 0-1 0 0,-1-1 1 0 0,0 1-1 0 0,0-1 1 0 0,1 1-1 0 0,-1 0 1 0 0,0-1 0 0 0,0 1-1 0 0,0 0 1 0 0,0-1-1 0 0,0 1 1 0 0,0 0-1 0 0,0 0 1 0 0,0 0 40 0 0,13-5 190 0 0,-9 1-184 0 0,0-1-1 0 0,0 1 0 0 0,0-1 1 0 0,0 0-1 0 0,0 0 1 0 0,-1 0-1 0 0,5-8 1 0 0,1 0 17 0 0,2-3 93 0 0,0-1 0 0 0,13-28 0 0 0,-23 44-150 0 0,1-5 33 0 0,0 0 1 0 0,1 0-1 0 0,0 0 1 0 0,0 1-1 0 0,4-5 1 0 0,-5-1 81 0 0,-2 11-119 0 0,0-1 1 0 0,0 0-1 0 0,0 0 1 0 0,0 0-1 0 0,0 0 1 0 0,0 0-1 0 0,0 0 1 0 0,0 0-1 0 0,-1 1 1 0 0,1-1-1 0 0,0 0 1 0 0,0 0-1 0 0,0 0 1 0 0,0 0-1 0 0,0 0 1 0 0,0 0-1 0 0,0 0 1 0 0,-1 0-1 0 0,1 0 1 0 0,0 0-1 0 0,0 0 1 0 0,0 0-1 0 0,0 0 1 0 0,0 0-1 0 0,0 0 1 0 0,-1 0-1 0 0,1 0 1 0 0,0 0-1 0 0,0 0 1 0 0,0 0-1 0 0,0 0 1 0 0,0 0-1 0 0,0 0 1 0 0,-1 0-1 0 0,1 0 1 0 0,0 0-1 0 0,0 0 1 0 0,0 0-1 0 0,0 0 1 0 0,0 0-1 0 0,0 0 1 0 0,-1 0-1 0 0,1 0 1 0 0,0 0-1 0 0,0-1 1 0 0,0 1 0 0 0,0 0-1 0 0,0 0 1 0 0,0 0-1 0 0,0 0 1 0 0,0 0-1 0 0,0 0 1 0 0,0 0-1 0 0,0-1 1 0 0,0 1-1 0 0,-1 0 1 0 0,1 0-1 0 0,0 0 1 0 0,0 0-1 0 0,0 0 1 0 0,0 0-1 0 0,0-1 1 0 0,0 1-1 0 0,0 0 1 0 0,0 0-1 0 0,-3 2 31 0 0,0 0 1 0 0,-1 0-1 0 0,1-1 0 0 0,-1 1 0 0 0,0-1 0 0 0,0 0 0 0 0,1 0 1 0 0,-1 0-1 0 0,0 0 0 0 0,-8 0 0 0 0,-2 1 50 0 0,-12 4 258 0 0,-1-2 1 0 0,-46 1-1 0 0,64-5-176 0 0,18 0-143 0 0,22 0-120 0 0,-28 0 94 0 0,15 0-96 0 0,1 0-102 0 0,-14 0 123 0 0,-5 0 47 0 0,-13 3 32 0 0,-1-1 0 0 0,-25-1 0 0 0,38-1 0 0 0,24 5-4 0 0,0 1 0 0 0,-1-2-14 0 0,6 1-27 0 0,-9-4 28 0 0,-18-1 9 0 0,-20 7-80 0 0,-66 31 40 0 0,49-23-7 0 0,23-5-58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36.5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5016 0 0,'0'0'0'0'0,"4"22"-600"0"0,-4-19 352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8:11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14168 0 0,'0'0'1'0'0,"7"0"472"0"0,-7 0-444 0 0,0 0 0 0 0,1 0 0 0 0,-1 0 0 0 0,0 1 0 0 0,0-1 1 0 0,1 0-1 0 0,-1 0 0 0 0,0 0 0 0 0,0 0 0 0 0,0 0 0 0 0,1 0 0 0 0,-1 0 1 0 0,0 1-1 0 0,0-1 0 0 0,1 0 0 0 0,-1 0 0 0 0,0 0 0 0 0,0 1 1 0 0,0-1-1 0 0,0 0 0 0 0,0 0 0 0 0,1 0 0 0 0,-1 1 0 0 0,0-1 0 0 0,0 0 1 0 0,0 0-1 0 0,0 1 0 0 0,0-1 0 0 0,0 0 0 0 0,0 0 0 0 0,0 1 1 0 0,0-1-1 0 0,0 1 0 0 0,2 0 41 0 0,-1 0 1 0 0,0 0-1 0 0,0 0 1 0 0,1-1-1 0 0,-1 1 1 0 0,0 0-1 0 0,1 0 1 0 0,-1-1-1 0 0,1 1 0 0 0,-1-1 1 0 0,4 1-1 0 0,-3 0 35 0 0,3 0 51 0 0,0 1-1 0 0,0-1 1 0 0,9 0-1 0 0,-9 0-84 0 0,0-1 0 0 0,0 1 0 0 0,0 0 0 0 0,6 2-1 0 0,41 13 562 0 0,-48-15-434 0 0,-4-1-176 0 0,0 0 1 0 0,0 0-1 0 0,0 0 1 0 0,1 0-1 0 0,-1 0 1 0 0,0 0 0 0 0,0 0-1 0 0,0 0 1 0 0,0 0-1 0 0,1 0 1 0 0,-1 0-1 0 0,0 0 1 0 0,0 0-1 0 0,0 0 1 0 0,0 1-1 0 0,1-1 1 0 0,-1 0-1 0 0,0 0 1 0 0,0 0-1 0 0,0 0 1 0 0,0 0-1 0 0,0 0 1 0 0,0 1-1 0 0,0-1 1 0 0,1 0-1 0 0,-1 0 1 0 0,0 0-1 0 0,0 0 1 0 0,0 1 0 0 0,0-1-1 0 0,0 0 1 0 0,0 0-1 0 0,0 0 1 0 0,0 0-1 0 0,0 1 1 0 0,0-1-1 0 0,0 0 1 0 0,0 0-1 0 0,0 0 1 0 0,0 1-1 0 0,0-1 1 0 0,0 0-1 0 0,0 0 1 0 0,0 0-1 0 0,0 0 1 0 0,-1 1 361 0 0,6-1 894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53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 4416 0 0,'0'0'11984'0'0,"3"0"-11753"0"0,18-4 141 0 0,-1 2-1 0 0,1 1 0 0 0,23 1 0 0 0,30-2 482 0 0,-58 1-573 0 0,26 3 0 0 0,-24-1-34 0 0,17-1 1 0 0,0 0 91 0 0,10-2 143 0 0,22-2 166 0 0,-42 4-327 0 0,38-7-1 0 0,-48 6-193 0 0,-1-1-1 0 0,1 2 1 0 0,0 0-1 0 0,22 3 0 0 0,1 0 106 0 0,14 3 70 0 0,9 0 4 0 0,-27-4-55 0 0,-1 2 0 0 0,40 9 0 0 0,-66-12-194 0 0,0 0 0 0 0,1-1 1 0 0,-1 0-1 0 0,0 0 0 0 0,13-3 1 0 0,3 1 50 0 0,46-6 161 0 0,-27 2-148 0 0,-10 3 24 0 0,1-2 1 0 0,56-16-1 0 0,-81 19-119 0 0,0 0-1 0 0,0 0 0 0 0,-1 1 0 0 0,1 0 1 0 0,0 0-1 0 0,0 1 0 0 0,0 0 1 0 0,14 2-1 0 0,-13-1 7 0 0,0-1 1 0 0,16-1-1 0 0,-18 0-6 0 0,0 1 0 0 0,0 0-1 0 0,14 1 1 0 0,-13 0 0 0 0,0 0 0 0 0,1-1 0 0 0,-1 0 0 0 0,0 0-1 0 0,1-1 1 0 0,-1 0 0 0 0,10-3 0 0 0,18-2 47 0 0,-20 3-1 0 0,33-9-1 0 0,-43 11-47 0 0,0-1 1 0 0,0 2-1 0 0,11-1 0 0 0,-11 0 10 0 0,0 1 0 0 0,0-1 0 0 0,10-2 1 0 0,-13 3-18 0 0,0-1 0 0 0,0 1 0 0 0,0 0 1 0 0,0 0-1 0 0,0 0 0 0 0,0 1 1 0 0,0-1-1 0 0,0 1 0 0 0,0-1 1 0 0,6 3-1 0 0,11 2 91 0 0,27 2 197 0 0,-31-2-170 0 0,-14-4-102 0 0,0 0 1 0 0,0-1 0 0 0,1 1-1 0 0,-1 0 1 0 0,0-1-1 0 0,1 1 1 0 0,3-1 0 0 0,-4 0-24 0 0,-1 0 0 0 0,0 0 0 0 0,1 0-1 0 0,-1 0 1 0 0,1 0 0 0 0,-1 0 0 0 0,1 0 0 0 0,-1 1 0 0 0,0-1 0 0 0,1 1 0 0 0,-1-1 0 0 0,0 1 0 0 0,1-1-1 0 0,-1 1 1 0 0,0 0 0 0 0,0-1 0 0 0,1 1 0 0 0,-1 0 0 0 0,0 0 0 0 0,0 0 0 0 0,0 0 0 0 0,0 0 0 0 0,0 0 0 0 0,0 0-1 0 0,-1 1 1 0 0,1-1 0 0 0,0 0 0 0 0,0 0 0 0 0,-1 1 0 0 0,2 1 0 0 0,1 2 56 0 0,-2-4-59 0 0,-1-1-1 0 0,0 0 0 0 0,1 0 1 0 0,-1 1-1 0 0,0-1 0 0 0,0 0 1 0 0,1 1-1 0 0,-1-1 0 0 0,0 0 1 0 0,0 1-1 0 0,0-1 0 0 0,1 0 1 0 0,-1 1-1 0 0,0-1 0 0 0,0 1 1 0 0,0-1-1 0 0,0 0 0 0 0,0 1 1 0 0,0-1-1 0 0,0 1 0 0 0,1 0 3 0 0,-1 0 0 0 0,0-1 0 0 0,0 1 0 0 0,1-1 0 0 0,-1 1 0 0 0,0-1 0 0 0,1 1 0 0 0,-1-1 0 0 0,1 1 0 0 0,-1-1 0 0 0,1 1 0 0 0,-1-1 0 0 0,1 0 0 0 0,-1 1 0 0 0,1-1 0 0 0,-1 0 0 0 0,2 1 0 0 0,-1 0-3 0 0,-1-1 0 0 0,1 0 0 0 0,0 1 0 0 0,-1-1 0 0 0,1 1 0 0 0,0-1 0 0 0,-1 1 0 0 0,1-1 0 0 0,-1 1 0 0 0,1 0 0 0 0,-1-1 0 0 0,2 2 0 0 0,6 16 106 0 0,-2-7-63 0 0,-3 1 0 0 0,-4-11-44 0 0,1 0 0 0 0,0 0 0 0 0,1 0 0 0 0,-1 0 0 0 0,0 0 1 0 0,0 0-1 0 0,0 0 0 0 0,0 0 0 0 0,1 0 0 0 0,-1 0 0 0 0,1 0 0 0 0,-1 0 0 0 0,1 0 0 0 0,1 3 11 0 0,-1 0 0 0 0,1-1 0 0 0,-1 1 0 0 0,0 0 0 0 0,0 0-1 0 0,0 0 1 0 0,0 7 0 0 0,0 0-10 0 0,9 34 40 0 0,24 70 0 0 0,-12-30 4 0 0,-15-59-31 0 0,-1 1-1 0 0,4 34 1 0 0,0 9-6 0 0,-6-50-7 0 0,-2 0-1 0 0,0 24 0 0 0,2 22 5 0 0,4 52 14 0 0,-4-43 3 0 0,-2-31 10 0 0,-4 50 0 0 0,7 49 96 0 0,-2-89-69 0 0,0-27 18 0 0,10 42 1 0 0,1 11 72 0 0,-5-30-52 0 0,-6-38-76 0 0,-1 0 0 0 0,0 0 0 0 0,1 16 1 0 0,2 68 95 0 0,0 4-12 0 0,-4-84-87 0 0,1 1 1 0 0,1-1-1 0 0,6 24 1 0 0,-4-23 10 0 0,-2 0 0 0 0,4 33 0 0 0,-5-25 19 0 0,5 26 1 0 0,-3-29-4 0 0,1 37-1 0 0,-1 57 102 0 0,-2 83 22 0 0,-1-179-158 0 0,5 24-1 0 0,-4-28-8 0 0,-1-5 0 0 0,-1 0 1 0 0,-1 13-1 0 0,1 13 12 0 0,6 18 1 0 0,-3-27-8 0 0,-1 54 0 0 0,-3-54-9 0 0,1-24-1 0 0,-1 0 0 0 0,1 1 0 0 0,-1-1 0 0 0,-2 7 0 0 0,1-8 0 0 0,1 1 0 0 0,0 0 0 0 0,1-1 0 0 0,-1 1 0 0 0,0 0 1 0 0,1-1-1 0 0,0 1 0 0 0,0 5 0 0 0,7 66 16 0 0,1-19-16 0 0,-1-12 2 0 0,0 56 0 0 0,-8 196 46 0 0,8-177-29 0 0,-1-31-8 0 0,-4 168-250 0 0,-3-144 163 0 0,2-64 31 0 0,0 27-49 0 0,-7-25 39 0 0,5-39 37 0 0,0 1 0 0 0,1-1 1 0 0,1 15-1 0 0,0 5-20 0 0,0-2-3 0 0,0-13 8 0 0,-1 0 0 0 0,-1 0 0 0 0,0 0 0 0 0,-5 22 0 0 0,5-34 26 0 0,0 0-1 0 0,1 0 1 0 0,0 0 0 0 0,0 5-1 0 0,-2 13-17 0 0,-5 27-1 0 0,6-42 20 0 0,1 0 0 0 0,-1 0 0 0 0,2 13 0 0 0,0-14 1 0 0,-1 0-1 0 0,0 0 1 0 0,0 0 0 0 0,0 0 0 0 0,-2 6-1 0 0,-8 52-111 0 0,8-56 108 0 0,1 0-1 0 0,1 0 1 0 0,-1 1-1 0 0,1-1 1 0 0,2 13-1 0 0,0 7 0 0 0,-1 7 5 0 0,14 68 1 0 0,-6-47 1 0 0,-9-52 2 0 0,4 21-7 0 0,0 37 1 0 0,4 11-12 0 0,-8-72 18 0 0,0 16-8 0 0,1-1 0 0 0,0 0-1 0 0,4 23 1 0 0,-3-25-5 0 0,0 0-1 0 0,-1 0 1 0 0,-2 25-1 0 0,0-8-5 0 0,1-28 17 0 0,-1-1 1 0 0,0 1-1 0 0,0 0 1 0 0,1 0-1 0 0,-1-1 0 0 0,-1 1 1 0 0,1-1-1 0 0,0 1 1 0 0,-3 3-1 0 0,-8 11-5 0 0,3-7 7 0 0,-1-1 0 0 0,0 0 0 0 0,0 0 0 0 0,-1-1 0 0 0,0 0 0 0 0,0-1 0 0 0,-1 0 0 0 0,-20 8 0 0 0,-3-2-7 0 0,-66 15 1 0 0,85-24 4 0 0,-25 6-3 0 0,-1-1 0 0 0,-71 5-1 0 0,-115 7 11 0 0,120-9 16 0 0,-214 16 201 0 0,187-24 38 0 0,45-1-138 0 0,-22 3-8 0 0,72-1-72 0 0,-31 4 44 0 0,39-7-36 0 0,0 0 121 0 0,9-1 8 0 0,23-1-148 0 0,3 5-20 0 0,2 5 2 0 0,-5-8-12 0 0,1 1 0 0 0,-1-1 0 0 0,1 0 0 0 0,0 0 0 0 0,0 1 0 0 0,0-1-1 0 0,0 0 1 0 0,0 0 0 0 0,0 0 0 0 0,2 2 0 0 0,7 14 5 0 0,7 48 6 0 0,-10-35-2 0 0,11 29 0 0 0,-6-27 7 0 0,-3 1 0 0 0,6 36 0 0 0,-14-61-3 0 0,0 0 0 0 0,-2 18 0 0 0,1-7-3 0 0,-2 11-4 0 0,0 6 2 0 0,-3-20-9 0 0,4-16 0 0 0,1 1 0 0 0,-1 0 0 0 0,0 0 0 0 0,1 0 0 0 0,-1 0 0 0 0,1 0 0 0 0,-1 3 0 0 0,1-2 0 0 0,0 38 0 0 0,0-25 0 0 0,0-6 0 0 0,1 16-39 0 0,0 6-49 0 0,-3-11 54 0 0,3-3-678 0 0,-1-15 696 0 0,0 0 0 0 0,0 0 0 0 0,0 0 0 0 0,0 0 0 0 0,-1 4 0 0 0,0-5 12 0 0,0 0 0 0 0,0 0 1 0 0,0 0-1 0 0,0 0 0 0 0,-1-1 1 0 0,1 1-1 0 0,-1 0 0 0 0,1-1 1 0 0,-1 1-1 0 0,0-1 0 0 0,-1 2 1 0 0,-12 11-48 0 0,13-9 1448 0 0,2 2-4713 0 0,2-37-7716 0 0,-2-6 12086 0 0,-9 46 493 0 0,-11 13 42 0 0,13-17-1215 0 0,2 1 0 0 0,-1 0 0 0 0,1 0-1 0 0,-8 13 1 0 0,10-16-40 0 0,1 0 0 0 0,-1-1 0 0 0,1 1 0 0 0,-7 5 0 0 0,-4 7 936 0 0,13-15-1241 0 0,-1-1 0 0 0,1 1 0 0 0,0-1 0 0 0,0 1 1 0 0,-1-1-1 0 0,1 1 0 0 0,0-1 0 0 0,0 0 0 0 0,0 1 0 0 0,0-1 0 0 0,0 1 0 0 0,0-1 0 0 0,0 1 0 0 0,0-1 0 0 0,0 1 0 0 0,0-1 0 0 0,0 1 0 0 0,0-1 0 0 0,0 1 0 0 0,0-1 0 0 0,0 1 1 0 0,0-1-1 0 0,1 1 0 0 0,-1-1 0 0 0,0 1 0 0 0,0-1 0 0 0,1 1 0 0 0,-1-1 0 0 0,0 0 0 0 0,1 1 0 0 0,-1-1 0 0 0,0 0 0 0 0,1 1 0 0 0,-1-1 0 0 0,0 0 0 0 0,1 1 0 0 0,-1-1 1 0 0,1 0-1 0 0,-1 0 0 0 0,1 1 0 0 0,-1-1 0 0 0,1 0 0 0 0,-1 0 0 0 0,1 0 0 0 0,-1 0 0 0 0,0 0 0 0 0,1 0 0 0 0,-1 0 0 0 0,1 1 0 0 0,-1-1 0 0 0,1-1 0 0 0,-1 1 0 0 0,2 0 0 0 0,23 0 446 0 0,-8 0-222 0 0,-16 0-190 0 0,20 0 225 0 0,-20 0-286 0 0,-1 0 1 0 0,0 0-1 0 0,1 0 1 0 0,-1 0-1 0 0,0 0 0 0 0,1 0 1 0 0,-1 0-1 0 0,1-1 0 0 0,-1 1 1 0 0,0 0-1 0 0,1 0 0 0 0,-1 0 1 0 0,0-1-1 0 0,1 1 0 0 0,-1 0 1 0 0,0 0-1 0 0,0-1 0 0 0,1 1 1 0 0,-1 0-1 0 0,0-1 1 0 0,0 1-1 0 0,1 0 0 0 0,-1-1 1 0 0,0 1-1 0 0,0 0 0 0 0,0-1 1 0 0,0 1-1 0 0,1 0 0 0 0,-1-1 1 0 0,0 1-1 0 0,0-1 0 0 0,0 1 1 0 0,0 0-1 0 0,0-1 0 0 0,0 1 1 0 0,0-1-1 0 0,0 1 1 0 0,0 0-1 0 0,0-1 0 0 0,0 1 1 0 0,0-1-1 0 0,-1 1 0 0 0,1-1 1 0 0,-8-23 136 0 0,5 15-118 0 0,-16-49-13 0 0,18 52-6 0 0,-1 1 1 0 0,1-1-1 0 0,0 1 0 0 0,0-1 1 0 0,0 0-1 0 0,1-8 0 0 0,-1 10 3 0 0,1 1 0 0 0,-1-1 0 0 0,0 1-1 0 0,1-1 1 0 0,-2 1 0 0 0,-1-5 0 0 0,2 4 0 0 0,0 1 0 0 0,-1-1 1 0 0,1 1-1 0 0,0-1 0 0 0,1 0 1 0 0,-1-5-1 0 0,1-16 12 0 0,0 25-17 0 0,1 0 0 0 0,-1 0 0 0 0,1 0 0 0 0,-1 0 0 0 0,0 0 0 0 0,1 0 0 0 0,-1 0 0 0 0,1 1 0 0 0,-1-1 0 0 0,0 0 0 0 0,1 0 0 0 0,-1 1 0 0 0,1-1 0 0 0,-1 0 0 0 0,0 0 0 0 0,1 1 0 0 0,-1-1 0 0 0,1 1 0 0 0,4 4 1 0 0,-1 1 0 0 0,1 0 0 0 0,-1 0 0 0 0,0 1 0 0 0,0-1-1 0 0,-1 1 1 0 0,0 0 0 0 0,4 13 0 0 0,-6-18-1 0 0,7 17 35 0 0,2 6 69 0 0,-9-5-4 0 0,-1-36-94 0 0,-8-5-3 0 0,7 20-3 0 0,1-3-4 0 0,-1 0 1 0 0,1 0-1 0 0,0 0 0 0 0,0 0 0 0 0,0-4 1 0 0,1-7-7 0 0,-3 14 7 0 0,0 1 1 0 0,0 0-1 0 0,0 0 0 0 0,0-1 1 0 0,1 1-1 0 0,-1 0 0 0 0,0 0 1 0 0,0 1-1 0 0,0-1 0 0 0,0 0 1 0 0,-2 1-1 0 0,0 4 3 0 0,1 0 0 0 0,-1 0 0 0 0,1 0 0 0 0,0 0 0 0 0,-3 8 0 0 0,-9 15 0 0 0,3-10 4 0 0,8-10-1 0 0,-1-1 0 0 0,0 0 1 0 0,-9 9-1 0 0,13-15 9 0 0,0-1 0 0 0,0 1 0 0 0,1 0 0 0 0,-1 0 0 0 0,0 0 0 0 0,1 1 0 0 0,-1-1 0 0 0,0 0 0 0 0,1 0 0 0 0,-1 0 0 0 0,1 0 0 0 0,0 1-1 0 0,-1-1 1 0 0,1 0 0 0 0,0 0 0 0 0,0 0 0 0 0,0 2 0 0 0,-2-2 80 0 0,-6 2-39 0 0,8-3-45 0 0,0 0 1 0 0,0 0-1 0 0,0 0 0 0 0,-1 0 1 0 0,1 0-1 0 0,0 0 1 0 0,0 1-1 0 0,0-1 0 0 0,0 0 1 0 0,0 0-1 0 0,-1 0 0 0 0,1 0 1 0 0,0 0-1 0 0,0 0 0 0 0,0 0 1 0 0,0 0-1 0 0,0 0 0 0 0,0 0 1 0 0,-1 0-1 0 0,1 0 0 0 0,0 0 1 0 0,0 0-1 0 0,0 0 0 0 0,0 0 1 0 0,0-1-1 0 0,-1 1 1 0 0,1 0-1 0 0,0 0 0 0 0,0 0 1 0 0,0 0-1 0 0,0 0 0 0 0,0 0 1 0 0,0 0-1 0 0,0 0 0 0 0,0 0 1 0 0,-1 0-1 0 0,1-1 0 0 0,0 1 1 0 0,0 0-1 0 0,0 0 0 0 0,0 0 1 0 0,0 0-1 0 0,0-5-5 0 0,1 1 0 0 0,0 0 0 0 0,0 0 0 0 0,0-1 0 0 0,0 1 0 0 0,1 0-1 0 0,-1 0 1 0 0,1 0 0 0 0,0 1 0 0 0,3-6 0 0 0,-3 5-4 0 0,0 0 0 0 0,-1 0 0 0 0,1 0 1 0 0,0-8-1 0 0,4-10-4 0 0,9-21-26 0 0,-13 36-16 0 0,-1-5 68 0 0,-1 4-109 0 0,0 8 82 0 0,0 0-1 0 0,0 0 0 0 0,0 0 1 0 0,0 0-1 0 0,0 0 1 0 0,0 0-1 0 0,-1 0 1 0 0,1 0-1 0 0,0 0 1 0 0,0 0-1 0 0,0 0 1 0 0,0 0-1 0 0,0 0 1 0 0,0 0-1 0 0,0 0 1 0 0,0 0-1 0 0,0 0 1 0 0,0 0-1 0 0,0 0 1 0 0,0 0-1 0 0,0 0 1 0 0,0 0-1 0 0,0 0 1 0 0,0 0-1 0 0,0 0 1 0 0,0 0-1 0 0,0 0 1 0 0,0 0-1 0 0,0 0 1 0 0,0 0-1 0 0,0 0 1 0 0,0 0-1 0 0,0 0 1 0 0,-1 0-1 0 0,1 0 1 0 0,0 0-1 0 0,0 0 1 0 0,0-1-1 0 0,0 1 1 0 0,0 0-1 0 0,0 0 1 0 0,0 0-1 0 0,0 0 1 0 0,0 0-1 0 0,0 0 0 0 0,0 0 1 0 0,0 0-1 0 0,0 0 1 0 0,0 0-1 0 0,0 0 1 0 0,0 0-1 0 0,0 0 1 0 0,0 0-1 0 0,0 0 1 0 0,0 0-1 0 0,-3 5 7 0 0,-1-1 0 0 0,1 1 0 0 0,-1-1-1 0 0,-6 6 1 0 0,6-6 0 0 0,-2 2-1 0 0,5-6 1 0 0,-1 1 0 0 0,1 0-1 0 0,0 0 1 0 0,0 0-1 0 0,0 0 1 0 0,0 1-1 0 0,0-1 1 0 0,0 0 0 0 0,1 0-1 0 0,-1 1 1 0 0,0-1-1 0 0,0 0 1 0 0,1 1-1 0 0,-1-1 1 0 0,1 0-1 0 0,0 1 1 0 0,-1-1 0 0 0,1 1-1 0 0,0 1 1 0 0,0-3-7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54.9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108 1 1200 0 0,'0'0'7349'0'0,"-3"0"-7016"0"0,-18 0 305 0 0,19 0-207 0 0,2 0-369 0 0,-1 0 1 0 0,1 0-1 0 0,0 0 1 0 0,-1 0 0 0 0,1 0-1 0 0,0 0 1 0 0,-1 0-1 0 0,1 0 1 0 0,0 0-1 0 0,-1 0 1 0 0,1 0-1 0 0,0 0 1 0 0,-1 0-1 0 0,1 0 1 0 0,0 0 0 0 0,-1 0-1 0 0,1 0 1 0 0,0 1-1 0 0,-1-1 1 0 0,1 0-1 0 0,0 0 1 0 0,-1 0-1 0 0,1 1 1 0 0,0-1 0 0 0,0 0-1 0 0,-1 0 1 0 0,1 1-1 0 0,0-1 1 0 0,0 0-1 0 0,0 0 1 0 0,-1 1-1 0 0,1-1 1 0 0,0 0-1 0 0,0 1 1 0 0,0-1 0 0 0,0 0-1 0 0,0 1 1 0 0,0-1-1 0 0,-1 0 1 0 0,1 1-1 0 0,0-1 1 0 0,0 0-1 0 0,0 1 1 0 0,0-1 0 0 0,0 0-1 0 0,0 1 1 0 0,0-1-1 0 0,1 0 1 0 0,-1 1-1 0 0,-1 1 38 0 0,0-1 0 0 0,0 0-1 0 0,1 0 1 0 0,-1 0 0 0 0,0 0-1 0 0,0 0 1 0 0,0 0 0 0 0,-1-1-1 0 0,1 1 1 0 0,-2 1 0 0 0,-2 2 162 0 0,-34 46 1788 0 0,37-43-1741 0 0,2-7-285 0 0,0 0 0 0 0,0 1 0 0 0,0-1-1 0 0,0 0 1 0 0,0 1 0 0 0,0-1 0 0 0,0 1 0 0 0,0-1 0 0 0,0 0 0 0 0,0 1-1 0 0,0-1 1 0 0,-1 0 0 0 0,1 1 0 0 0,0-1 0 0 0,0 0 0 0 0,0 0-1 0 0,-1 1 1 0 0,1-1 0 0 0,0 0 0 0 0,-1 1 0 0 0,1 0 12 0 0,-1-1 0 0 0,0 1-1 0 0,0-1 1 0 0,1 1 0 0 0,-1 0 0 0 0,1-1 0 0 0,-1 1 0 0 0,0 0-1 0 0,1 0 1 0 0,-1-1 0 0 0,1 1 0 0 0,0 0 0 0 0,-1 0 0 0 0,1 0 0 0 0,0 0-1 0 0,-1 0 1 0 0,1-1 0 0 0,0 1 0 0 0,0 0 0 0 0,0 0 0 0 0,0 0 0 0 0,0 0-1 0 0,0 0 1 0 0,0 0 0 0 0,0 0 0 0 0,0 1 0 0 0,1 4 298 0 0,1 5 257 0 0,-2 8 997 0 0,0-32-1280 0 0,0 13-298 0 0,0-1 0 0 0,-1 0 0 0 0,1 1-1 0 0,0-1 1 0 0,0 0 0 0 0,0 1 0 0 0,0-1 0 0 0,0 0 0 0 0,0 1-1 0 0,0-1 1 0 0,0 0 0 0 0,0 0 0 0 0,0 1 0 0 0,0-1 0 0 0,1-1-1 0 0,-1 2-2 0 0,0 0-1 0 0,0 0 0 0 0,0 0 0 0 0,0-1 0 0 0,0 1 1 0 0,0 0-1 0 0,1 0 0 0 0,-1 0 0 0 0,0-1 0 0 0,0 1 0 0 0,0 0 1 0 0,0 0-1 0 0,0 0 0 0 0,0-1 0 0 0,0 1 0 0 0,0 0 0 0 0,0 0 1 0 0,0-1-1 0 0,0 1 0 0 0,0 0 0 0 0,0 0 0 0 0,0 0 1 0 0,0-1-1 0 0,0 1 0 0 0,0 0 0 0 0,-1 0 0 0 0,1 0 0 0 0,0-1 1 0 0,0 1-1 0 0,0 0 0 0 0,0 0 0 0 0,0 0 0 0 0,0-1 0 0 0,-1 1 1 0 0,1 0-1 0 0,0 0 0 0 0,0 0 0 0 0,0 0 0 0 0,-1 0 1 0 0,1-1-1 0 0,0 1 278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15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 5 6632 0 0,'0'0'0'0'0,"-21"3"-192"0"0,17-9 168 0 0,2 5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6:17.8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 6128 0 0,'-1'7'-1'0'0,"-3"-1"1"0"0,-1 0 3 0 0,5-6 88 0 0,1 1-1 0 0,-1 0 0 0 0,0-1 0 0 0,1 1 0 0 0,-1-1 0 0 0,1 1 1 0 0,-1 0-1 0 0,1-1 0 0 0,-1 1 0 0 0,1-1 0 0 0,0 0 0 0 0,-1 1 1 0 0,1-1-1 0 0,0 0 0 0 0,-1 1 0 0 0,5 0 3878 0 0,17 1 215 0 0,-17 0-4046 0 0,0 0 1 0 0,1-1 0 0 0,-1 1 0 0 0,1-1-1 0 0,0 0 1 0 0,-1 0 0 0 0,1-1 0 0 0,0 0-1 0 0,-1 0 1 0 0,1 0 0 0 0,0-1 0 0 0,0 0 0 0 0,-1 0-1 0 0,7-2 1 0 0,-5 1 251 0 0,0 1 0 0 0,1 0 0 0 0,-1 0 0 0 0,12 0 0 0 0,-13 7 101 0 0,1 0-124 0 0,-3-5-255 0 0,0 0-1 0 0,0 0 1 0 0,0-1 0 0 0,0 0-1 0 0,0 0 1 0 0,0 0-1 0 0,7-1 1 0 0,7-1 148 0 0,-4 2-67 0 0,3 0 53 0 0,1 0 1 0 0,16-3-1 0 0,-33 2-232 0 0,0 1 0 0 0,1 0 0 0 0,-1 0 0 0 0,0 0 0 0 0,0 1 0 0 0,0-1 0 0 0,0 0 0 0 0,0 0 0 0 0,0 0 0 0 0,0 1 0 0 0,0-1 0 0 0,2 1 0 0 0,-2 0 7 0 0,0 0 0 0 0,1-1 1 0 0,-1 1-1 0 0,0-1 0 0 0,1 0 1 0 0,-1 1-1 0 0,1-1 0 0 0,-1 0 1 0 0,0 0-1 0 0,3 0 0 0 0,9-1 83 0 0,-1 1-1 0 0,1 0 0 0 0,23 4 1 0 0,-17-4 25 0 0,-17 0-114 0 0,0 0 0 0 0,0-1 0 0 0,0 1-1 0 0,0 0 1 0 0,0 1 0 0 0,0-1 0 0 0,4 1-1 0 0,12 1 146 0 0,-16-3-146 0 0,-1 1 0 0 0,1 0 0 0 0,0 0 0 0 0,-1 1 0 0 0,1-1-1 0 0,0 0 1 0 0,-1 1 0 0 0,1-1 0 0 0,0 1 0 0 0,-1-1 0 0 0,1 1 0 0 0,1 0 0 0 0,-1 1 4 0 0,0-1-1 0 0,0 0 1 0 0,1 0-1 0 0,-1-1 1 0 0,0 1 0 0 0,0 0-1 0 0,1-1 1 0 0,-1 0 0 0 0,1 1-1 0 0,3-1 1 0 0,27-3 93 0 0,-5 0-27 0 0,-8 1-32 0 0,-17 2-36 0 0,1-1 1 0 0,0 1-1 0 0,-1 0 1 0 0,1 0-1 0 0,0 0 1 0 0,-1 0-1 0 0,6 1 1 0 0,-5 0-3 0 0,0 0 1 0 0,1 0 0 0 0,-1-1 0 0 0,0 0 0 0 0,1 0 0 0 0,-1 0 0 0 0,1 0 0 0 0,-1-1-1 0 0,5-1 1 0 0,-8 2-10 0 0,0 0 0 0 0,0 0 0 0 0,0 0 0 0 0,0 0 0 0 0,0 0 0 0 0,0 0 0 0 0,0 0 0 0 0,0 0 0 0 0,0 0 0 0 0,0 1 0 0 0,0-1 0 0 0,0 0 0 0 0,0 0 0 0 0,0 1 0 0 0,0-1 0 0 0,0 1 0 0 0,-1-1 0 0 0,2 1 0 0 0,-1 0-1 0 0,0 0 1 0 0,0-1-1 0 0,0 1 0 0 0,0-1 1 0 0,1 1-1 0 0,-1-1 0 0 0,0 1 1 0 0,0-1-1 0 0,0 0 0 0 0,0 0 1 0 0,1 1-1 0 0,-1-1 0 0 0,0 0 1 0 0,0 0-1 0 0,0 0 1 0 0,1 0-1 0 0,-1-1 0 0 0,0 1 1 0 0,2-1-1 0 0,0 0 2 0 0,0 1 0 0 0,-1-1 1 0 0,1 0-1 0 0,0 1 0 0 0,0 0 1 0 0,0-1-1 0 0,0 1 0 0 0,5 1 1 0 0,14-2 13 0 0,-2-3-6 0 0,1 0 0 0 0,-1 2 0 0 0,26-1 0 0 0,11 2-3 0 0,-14 0 6 0 0,58 6 0 0 0,-80-4-16 0 0,1 0 0 0 0,31-4 0 0 0,7 0 0 0 0,-48 3 3 0 0,-5 0 2 0 0,0 0 0 0 0,0 0 0 0 0,0 0 0 0 0,0-1 1 0 0,9-2-1 0 0,-9 1 1 0 0,0 1 1 0 0,0 0 0 0 0,0 1-1 0 0,0 0 1 0 0,10 0 0 0 0,-9 1 2 0 0,0-1 1 0 0,1 0 0 0 0,10-2-1 0 0,-11 1-3 0 0,0 0 1 0 0,0 0-1 0 0,11 2 0 0 0,-10-1-3 0 0,-1 0 0 0 0,17-2 0 0 0,9 5 5 0 0,-22-3-3 0 0,-6 0-5 0 0,-1 0 0 0 0,1-1 0 0 0,-1 1 1 0 0,1-1-1 0 0,-1 0 0 0 0,1 0 1 0 0,-1-1-1 0 0,0 0 0 0 0,10-4 1 0 0,-13 5-1 0 0,-1 0 0 0 0,0 0 0 0 0,1 0 1 0 0,-1 0-1 0 0,1 0 0 0 0,-1 1 0 0 0,1-1 1 0 0,-1 0-1 0 0,1 1 0 0 0,-1-1 0 0 0,1 1 1 0 0,0 0-1 0 0,-1 0 0 0 0,1-1 0 0 0,0 1 0 0 0,-1 0 1 0 0,1 0-1 0 0,0 1 0 0 0,-1-1 0 0 0,1 0 1 0 0,0 1-1 0 0,-1-1 0 0 0,1 0 0 0 0,-1 1 1 0 0,1 0-1 0 0,1 0 0 0 0,-1 0 0 0 0,-1 0 0 0 0,0-1 0 0 0,1 1 0 0 0,-1-1 0 0 0,1 0 0 0 0,-1 1 0 0 0,1-1 0 0 0,-1 0 0 0 0,1 0 0 0 0,-1 0 0 0 0,1 0 0 0 0,-1 0 0 0 0,1 0 0 0 0,-1 0 0 0 0,1-1 0 0 0,-1 1 0 0 0,1 0 0 0 0,-1-1 0 0 0,1 1 0 0 0,-1-1 0 0 0,0 0 0 0 0,1 1 0 0 0,-1-1 0 0 0,0 0 0 0 0,1 0 0 0 0,1-2 0 0 0,-2 2 0 0 0,0 0 0 0 0,0 0 0 0 0,0 1 0 0 0,1-1 0 0 0,-1 0 0 0 0,0 1 0 0 0,0-1 0 0 0,1 0 0 0 0,-1 1 0 0 0,0 0 0 0 0,1-1 0 0 0,-1 1 0 0 0,1 0 0 0 0,-1 0 0 0 0,0 0 0 0 0,1-1 0 0 0,-1 2 0 0 0,3-1 0 0 0,-2 0 0 0 0,1 0 0 0 0,0 1 0 0 0,-1-1 0 0 0,1 1 0 0 0,0 0 0 0 0,-1 0 0 0 0,1 0 0 0 0,3 2 0 0 0,-3-2 4 0 0,1 0-1 0 0,0 0 0 0 0,-1-1 1 0 0,1 1-1 0 0,0-1 0 0 0,-1 1 1 0 0,1-1-1 0 0,0 0 1 0 0,-1 0-1 0 0,6-2 0 0 0,8 1 7 0 0,23 1 7 0 0,-38 0-17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00.8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6848 24 792 0 0,'0'0'16043'0'0,"-4"-3"-15760"0"0,-12-12-16 0 0,15 14-183 0 0,-1 1 0 0 0,1-1 0 0 0,-1 0 0 0 0,1 1 0 0 0,-1-1 0 0 0,1 1 0 0 0,-1 0 0 0 0,1-1 0 0 0,-1 1 0 0 0,1 0 0 0 0,-1 0 0 0 0,1 0 0 0 0,-1 0 1 0 0,1 0-1 0 0,-1 0 0 0 0,-1 1 0 0 0,-3 0 140 0 0,-7-2 125 0 0,8 1-187 0 0,-1 0 0 0 0,1 0-1 0 0,-1 0 1 0 0,0 1 0 0 0,1 0-1 0 0,-1 0 1 0 0,-10 3 0 0 0,8-1 30 0 0,0-1 0 0 0,0 0 0 0 0,-1 0 0 0 0,1-1 0 0 0,-1 0 0 0 0,1-1 0 0 0,-12 0 0 0 0,-13 0 301 0 0,8 7-98 0 0,5-2-171 0 0,3-1 89 0 0,-1 0 0 0 0,-27 11 0 0 0,26-8 159 0 0,-28 6 1 0 0,17-11-87 0 0,24-2-272 0 0,-1 0 1 0 0,0 1 0 0 0,-7 1 0 0 0,-25 5 285 0 0,0-1 0 0 0,0-2 0 0 0,-78-2 0 0 0,25 0-167 0 0,43 1-140 0 0,33-2-37 0 0,-27 0 0 0 0,27-2-19 0 0,-1 2 0 0 0,-22 2 0 0 0,-9 1 20 0 0,-24-4 6 0 0,-37 2-7 0 0,76-3-49 0 0,24 1-4 0 0,0-1-1 0 0,-16 2 1 0 0,-38 4 11 0 0,33-4-2 0 0,-24 4 15 0 0,24-1-4 0 0,-36-2-1 0 0,-29-4 26 0 0,16 4-4 0 0,-38-1 14 0 0,105 0-50 0 0,-22 0 16 0 0,-50 11 1 0 0,48-9-5 0 0,27-3-13 0 0,0 1-1 0 0,-10 2 1 0 0,4-1-1 0 0,1-1-1 0 0,0 0 1 0 0,-28-3-1 0 0,3 1 4 0 0,5 1-5 0 0,-66 2 9 0 0,57 0-6 0 0,28-2-2 0 0,-22 3 0 0 0,-52 4 17 0 0,64-4-8 0 0,-1-1-1 0 0,1-1 1 0 0,-29-3 0 0 0,43 2-11 0 0,3 0 1 0 0,0 0-1 0 0,-16 4 0 0 0,-5-1 2 0 0,12-3-3 0 0,-24-3 1 0 0,-1-1 1 0 0,6 2 2 0 0,-26 0 3 0 0,58 2-9 0 0,-10 0 2 0 0,0 1 0 0 0,0 0 0 0 0,-26 7 0 0 0,-8 2-2 0 0,21-5 0 0 0,-18 1 0 0 0,-78 3 0 0 0,88-6 0 0 0,22-1 0 0 0,0-1 0 0 0,-18-1 0 0 0,-99-2 0 0 0,69 3 0 0 0,27 1 1 0 0,0 1 1 0 0,-43 10-1 0 0,-36 4-2 0 0,65-10-2 0 0,37-4 0 0 0,0-1-1 0 0,0-1 0 0 0,-20 1 0 0 0,22-3 0 0 0,1 1-1 0 0,0 1 0 0 0,-1 0 0 0 0,1 0 0 0 0,0 0 0 0 0,0 1 1 0 0,-13 4-1 0 0,-56 13-125 0 0,6-2-62 0 0,59-14 167 0 0,0 0-1 0 0,-21 1 0 0 0,-14 4-31 0 0,-35 8-8 0 0,0-4 1 0 0,-112 3-1 0 0,158-15 50 0 0,19-1 4 0 0,0 2-1 0 0,-19 2 1 0 0,-21 2-11 0 0,-6 1-11 0 0,-6 1-1 0 0,-6 1-14 0 0,7 4 8 0 0,54-10 21 0 0,0 1 1 0 0,-20 6-1 0 0,-4 1-7 0 0,-11 2-11 0 0,22-5 16 0 0,-38 5 1 0 0,41-8 10 0 0,1 1 0 0 0,0 1-1 0 0,-25 10 1 0 0,-5 1-4 0 0,38-13 8 0 0,4 0 0 0 0,-22 3-1 0 0,7-2-9 0 0,1 1-1 0 0,-33 12 0 0 0,13-4-3 0 0,-238 53-107 0 0,239-61 104 0 0,29-5 11 0 0,0 1 0 0 0,1 1 0 0 0,-18 5 0 0 0,-4 3 0 0 0,23-8 4 0 0,-1 1 1 0 0,2 1-1 0 0,-14 6 1 0 0,-7 6-3 0 0,-38 21-2 0 0,24-5 11 0 0,33-22 1 0 0,1 0 0 0 0,-23 26 0 0 0,18-14 0 0 0,1 1 0 0 0,0 1 0 0 0,2 1 0 0 0,1 0 0 0 0,-11 29 0 0 0,4 1 0 0 0,-20 84 0 0 0,2 69 0 0 0,32-170 0 0 0,-6 119 2 0 0,13 2 1 0 0,1-65-1 0 0,-6 126 16 0 0,5-87 14 0 0,-1-66-3 0 0,-3 58 29 0 0,4-125-57 0 0,-22 383 231 0 0,11-139 13 0 0,4-126-128 0 0,5 4-2 0 0,-6 63 0 0 0,-40 187 119 0 0,2-144-92 0 0,5-28-8 0 0,26-123-80 0 0,-17 125 109 0 0,14 95-123 0 0,18-38-264 0 0,-3-149 43 0 0,-4-42 60 0 0,3-42 41 0 0,0 29-1 0 0,0 87-249 0 0,7-82 228 0 0,-1-3-48 0 0,-3-18 107 0 0,-2-20 43 0 0,-1 12 0 0 0,4-24-1 0 0,0 27-6 0 0,0-34 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02.5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223 1 12256 0 0,'0'0'7543'0'0,"-4"3"-7319"0"0,-12 13 13 0 0,1 0-1 0 0,-13 20 0 0 0,12-16 137 0 0,-33 34 0 0 0,25-30 320 0 0,-28 35 1 0 0,50-57-540 0 0,0 1 1 0 0,0 0 0 0 0,0-1 0 0 0,0 1-1 0 0,1 0 1 0 0,0 0 0 0 0,-1 0-1 0 0,1 0 1 0 0,0 0 0 0 0,0 0 0 0 0,1 0-1 0 0,-1 0 1 0 0,1 0 0 0 0,0 0 0 0 0,-1 1-1 0 0,1-1 1 0 0,0 0 0 0 0,1 0-1 0 0,0 4 1 0 0,0-4-63 0 0,1 0-1 0 0,-1-1 1 0 0,1 1-1 0 0,0-1 1 0 0,0 0-1 0 0,0 1 1 0 0,4 2-1 0 0,-4-3-71 0 0,1 0 21 0 0,1 1-1 0 0,-1-1 1 0 0,1 0-1 0 0,-1 0 1 0 0,1-1-1 0 0,0 1 1 0 0,5 1-1 0 0,9 4 56 0 0,-1-1-41 0 0,-15-6-44 0 0,0 0 0 0 0,0 0 0 0 0,0 1 0 0 0,0 0 0 0 0,0-1 0 0 0,-1 1 0 0 0,1 0 0 0 0,0 0 0 0 0,0 0 0 0 0,-1 0 0 0 0,1 0 0 0 0,0 0 0 0 0,-1 0 0 0 0,1 1 1 0 0,-1-1-1 0 0,1 0 0 0 0,1 4-1 0 0,-2-3 4 0 0,0-1 0 0 0,0 1-1 0 0,1-1 1 0 0,-1 0 0 0 0,0 1-1 0 0,0-1 1 0 0,1 0 0 0 0,-1 0-1 0 0,1 0 1 0 0,-1 0 0 0 0,1 0-1 0 0,-1 0 1 0 0,1 0 0 0 0,0 0-1 0 0,-1-1 1 0 0,1 1 0 0 0,0-1-1 0 0,-1 1 1 0 0,5 0 0 0 0,14 6 146 0 0,-20-7-158 0 0,0 1 1 0 0,0-1 0 0 0,0 0-1 0 0,0 0 1 0 0,0 0-1 0 0,0 0 1 0 0,0 0 0 0 0,0 0-1 0 0,0 0 1 0 0,1 0-1 0 0,-1 0 1 0 0,0 0-1 0 0,0 0 1 0 0,0 0 0 0 0,0 1-1 0 0,0-1 1 0 0,0 0-1 0 0,0 0 1 0 0,0 0 0 0 0,0 0-1 0 0,0 0 1 0 0,1 0-1 0 0,-1 0 1 0 0,0 0-1 0 0,0 0 1 0 0,0 0 0 0 0,0 0-1 0 0,0 0 1 0 0,0 0-1 0 0,0 0 1 0 0,0 0 0 0 0,0 0-1 0 0,1 0 1 0 0,-1 0-1 0 0,0 0 1 0 0,0 0-1 0 0,0 0 1 0 0,0 0 0 0 0,0 0-1 0 0,0 0 1 0 0,0 0-1 0 0,0-1 1 0 0,0 1 0 0 0,1 0-1 0 0,-1 0 1 0 0,0 0-1 0 0,0 0 1 0 0,0 0 0 0 0,0 0-1 0 0,0 0 1 0 0,0 0-1 0 0,0 0 1 0 0,0 0-1 0 0,0 0 1 0 0,0-1 0 0 0,0 1-1 0 0,0 0 1 0 0,0 0-1 0 0,0 0 1 0 0,0 0 0 0 0,0 0-1 0 0,0 0 1 0 0,0 0-1 0 0,-1-9 148 0 0,0 4-101 0 0,1 0-48 0 0,0 3-1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04.3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6 192 9848 0 0,'0'1'61'0'0,"0"-1"0"0"0,0 0 0 0 0,0 0 0 0 0,0 1 0 0 0,0-1 0 0 0,0 0 0 0 0,0 0 0 0 0,0 1 0 0 0,0-1 0 0 0,-1 0 0 0 0,1 0 0 0 0,0 1 0 0 0,0-1 0 0 0,0 0-1 0 0,0 0 1 0 0,-1 0 0 0 0,1 0 0 0 0,0 1 0 0 0,0-1 0 0 0,0 0 0 0 0,-1 0 0 0 0,1 0 0 0 0,0 0 0 0 0,0 0 0 0 0,-1 1 0 0 0,1-1 0 0 0,-2-1 1326 0 0,5 0-711 0 0,9 1 2309 0 0,24-4-1558 0 0,-31 4-1336 0 0,12 1 255 0 0,0-2 0 0 0,1 0 1 0 0,19-4-1 0 0,-26 3 25 0 0,22 0 1 0 0,1-1 247 0 0,23 1 111 0 0,-8 0-132 0 0,-27 1-314 0 0,-11 0-122 0 0,0 0 0 0 0,14-3 0 0 0,74-23 820 0 0,-69 21-644 0 0,8-3 67 0 0,-9 2-120 0 0,-1 0-1 0 0,1 2 1 0 0,57-4 0 0 0,6 9 136 0 0,-73 0-307 0 0,22 2 0 0 0,-23-1-4 0 0,27-1 0 0 0,-5-2 4 0 0,-22 2-50 0 0,0-1 0 0 0,21-5 1 0 0,-29 4-22 0 0,0 1 1 0 0,18 0-1 0 0,-19 1-8 0 0,0-1 0 0 0,0 1 0 0 0,14-4 0 0 0,-14 2-4 0 0,0 1-1 0 0,0 0 1 0 0,0 1 0 0 0,0 0-1 0 0,14 2 1 0 0,-10-1 24 0 0,22-2 1 0 0,-21 0-22 0 0,11-2 57 0 0,-1 2 0 0 0,46 2-1 0 0,-53 0-26 0 0,1 0 0 0 0,33-5 0 0 0,-6 0 22 0 0,-20 3 0 0 0,36-7 0 0 0,-29 5-33 0 0,-24 3-37 0 0,0-1 0 0 0,0 0 0 0 0,12-3 0 0 0,-1 0 7 0 0,0 0-1 0 0,27-1 1 0 0,6 0 14 0 0,-40 3-22 0 0,0 2-1 0 0,0-1 0 0 0,22 4 0 0 0,-23-2 1 0 0,1 0 1 0 0,0-1-1 0 0,22-2 0 0 0,-4-1 2 0 0,-20 2-5 0 0,0 0 1 0 0,15-3-1 0 0,-18 3-5 0 0,1 0 0 0 0,15-1 0 0 0,-16 2-1 0 0,0 0 0 0 0,0-1 1 0 0,0 0-1 0 0,11-3 0 0 0,-15 3-2 0 0,1 0 0 0 0,-1 0 0 0 0,1 1 0 0 0,0-1-1 0 0,5 1 1 0 0,9-1 4 0 0,58-8 29 0 0,39 8 14 0 0,-108 2-49 0 0,0 0 1 0 0,-1 0-1 0 0,1 1 0 0 0,0 0 1 0 0,0 0-1 0 0,7 4 0 0 0,-4-2 4 0 0,0 0 0 0 0,12 2-1 0 0,20 3 9 0 0,98 19 27 0 0,-133-28-32 0 0,1 0-1 0 0,0 0 1 0 0,12-2-1 0 0,-11 1 5 0 0,0 1-1 0 0,12 0 1 0 0,-12 0 2 0 0,1 0-1 0 0,-1-1 1 0 0,12-2 0 0 0,14-1 15 0 0,-18 4-11 0 0,3-1 24 0 0,1 2 0 0 0,0 0 0 0 0,28 6 0 0 0,-31-4 13 0 0,28 2 1 0 0,5 0 19 0 0,-34-3-44 0 0,1-1-1 0 0,-1-1 0 0 0,33-3 1 0 0,-25-2 7 0 0,9 0 20 0 0,74-6 175 0 0,-84 11-142 0 0,32 5 1 0 0,-24-2-54 0 0,-2-3 19 0 0,-24 0-40 0 0,0-1 0 0 0,0 1 0 0 0,0 1 0 0 0,0-1 0 0 0,0 1-1 0 0,0 0 1 0 0,10 4 0 0 0,-10-4-7 0 0,0 1 1 0 0,0-1-1 0 0,0 0 0 0 0,0-1 1 0 0,-1 1-1 0 0,1-1 0 0 0,0 0 1 0 0,0-1-1 0 0,11-1 0 0 0,21-1 13 0 0,16 7 7 0 0,-1-1 24 0 0,-9-5-19 0 0,-20 1-10 0 0,0 1-1 0 0,32 4 1 0 0,-47-3-12 0 0,1-1 1 0 0,-1 0-1 0 0,10-1 0 0 0,9 0 40 0 0,-25 0-48 0 0,1 1-1 0 0,-1-1 1 0 0,0 1 0 0 0,0-1 0 0 0,0 0 0 0 0,0 0 0 0 0,5-3 0 0 0,-4 2 2 0 0,0 0 1 0 0,1 1-1 0 0,-1-1 1 0 0,5 0-1 0 0,22-3 82 0 0,0 2 1 0 0,0 2-1 0 0,47 2 0 0 0,-21 4-67 0 0,-33-1-21 0 0,-22-3-1 0 0,1-1-1 0 0,-1 1 1 0 0,1-1-1 0 0,-1 1 0 0 0,1-1 1 0 0,0 0-1 0 0,-1 0 0 0 0,1 0 1 0 0,-1 0-1 0 0,1 0 1 0 0,0-1-1 0 0,-1 1 0 0 0,1-1 1 0 0,3-1-1 0 0,-1 0 0 0 0,0 1 0 0 0,0 0 0 0 0,0 1 0 0 0,0-1 0 0 0,0 1 0 0 0,0 0 0 0 0,0 0 0 0 0,7 1 0 0 0,6 0 0 0 0,-2-1 8 0 0,1 1 0 0 0,-1 0-1 0 0,0 1 1 0 0,24 5 0 0 0,-31-5 1 0 0,0-1-1 0 0,0 0 1 0 0,0 0 0 0 0,11-2 0 0 0,-5 1-4 0 0,12 7-5 0 0,39-7 0 0 0,-39 3 0 0 0,88-3-104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17.0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 10040 0 0,'0'0'7079'0'0,"3"-1"-6765"0"0,-2 1-315 0 0,0-1 50 0 0,1 1 0 0 0,0-1 0 0 0,-1 1 1 0 0,1-1-1 0 0,0 1 0 0 0,-1 0 0 0 0,1 0 0 0 0,0 0 0 0 0,-1-1 0 0 0,1 2 0 0 0,0-1 0 0 0,0 0 0 0 0,-1 0 0 0 0,1 1 0 0 0,0-1 0 0 0,1 1 0 0 0,13 7 156 0 0,0-2 0 0 0,0 0 0 0 0,1-1 1 0 0,-1-1-1 0 0,24 4 0 0 0,19-11 313 0 0,-36 4-311 0 0,-1-2 0 0 0,0 0 0 0 0,0-1 0 0 0,32-7 0 0 0,-48 8-149 0 0,0 1 0 0 0,0-1 0 0 0,-1 1 0 0 0,1 1 0 0 0,0-1 0 0 0,6 2 1 0 0,14 0 134 0 0,34 5 302 0 0,-3 4-117 0 0,-26-9-198 0 0,58 0 190 0 0,-68-2-188 0 0,25 2 1 0 0,27 1 484 0 0,-72-3-664 0 0,-1 0 1 0 0,1 1 0 0 0,-1-1-1 0 0,1 0 1 0 0,-1 0 0 0 0,1 0-1 0 0,-1 1 1 0 0,0-1 0 0 0,1 0 0 0 0,-1 0-1 0 0,1 1 1 0 0,-1-1 0 0 0,1 0-1 0 0,-1 1 1 0 0,0-1 0 0 0,1 0-1 0 0,-1 1 1 0 0,0-1 0 0 0,1 1 0 0 0,-1-1-1 0 0,0 1 1 0 0,0-1 0 0 0,1 1-1 0 0,-1 0 0 0 0,0-1-1 0 0,0 1 0 0 0,1-1 0 0 0,-1 1 1 0 0,0-1-1 0 0,1 1 0 0 0,-1-1 0 0 0,0 0 1 0 0,1 1-1 0 0,-1-1 0 0 0,1 1 0 0 0,-1-1 1 0 0,1 0-1 0 0,-1 1 0 0 0,1-1 0 0 0,-1 0 1 0 0,1 0-1 0 0,-1 1 0 0 0,1-1 0 0 0,-1 0 1 0 0,1 0-1 0 0,-1 0 0 0 0,2 1 0 0 0,11-3 11 0 0,-11 2-11 0 0,0 0-1 0 0,1-1 1 0 0,-1 1 0 0 0,0 0 0 0 0,0 0-1 0 0,1 0 1 0 0,-1 1 0 0 0,0-1 0 0 0,0 0 0 0 0,3 2-1 0 0,-4-2 0 0 0,-1 1-1 0 0,1-1 1 0 0,0 0-1 0 0,0 1 0 0 0,0-1 1 0 0,0 0-1 0 0,0 0 1 0 0,0 1-1 0 0,0-1 0 0 0,0 0 1 0 0,0 0-1 0 0,0 0 1 0 0,0 0-1 0 0,0 0 1 0 0,0-1-1 0 0,0 1 0 0 0,-1 0 1 0 0,3-1-1 0 0,2 3 0 0 0,1-2 0 0 0,-4 0 0 0 0,0-1-1 0 0,0 0 0 0 0,0 1 1 0 0,0-1-1 0 0,0 1 1 0 0,0 0-1 0 0,0 0 0 0 0,0 0 1 0 0,0 0-1 0 0,0 0 1 0 0,0 0-1 0 0,3 1 0 0 0,-1 0 1 0 0,-1-1-1 0 0,0 1 0 0 0,0-1 0 0 0,0 0 0 0 0,1 0 1 0 0,-1-1-1 0 0,0 1 0 0 0,0 0 0 0 0,5-2 0 0 0,-5 1 1 0 0,-1 0 0 0 0,1 1 0 0 0,0 0 0 0 0,0-1 0 0 0,0 1 0 0 0,0 0 0 0 0,0 1 0 0 0,3-1 0 0 0,11 2 0 0 0,-17-2 0 0 0,0 0 0 0 0,0 0 0 0 0,1 0 0 0 0,-1 0 0 0 0,0 0 0 0 0,0 0 0 0 0,0 0 0 0 0,0 0 0 0 0,0 0 0 0 0,0 0 0 0 0,0 0 0 0 0,1 0 0 0 0,-1 0 0 0 0,0 0 0 0 0,0 0 0 0 0,0 0 0 0 0,0 1 0 0 0,0-1 0 0 0,0 0 0 0 0,0 0 0 0 0,0 0 0 0 0,0 0 0 0 0,0 0 0 0 0,1 0 0 0 0,-1 0 0 0 0,0 1 0 0 0,0-1 0 0 0,0 0 0 0 0,0 0 0 0 0,0 0 0 0 0,0 0 0 0 0,0 0 0 0 0,0 0 0 0 0,0 1 0 0 0,0-1 0 0 0,0 0 0 0 0,0 0 0 0 0,0 0 0 0 0,0 0 0 0 0,0 0 0 0 0,0 0 0 0 0,0 1 0 0 0,0 0 0 0 0,0-1 0 0 0,0 0 0 0 0,0 0 0 0 0,0 0 0 0 0,1-1 0 0 0,-1 1 0 0 0,0 0 0 0 0,0 0 0 0 0,0 0 0 0 0,1 0 0 0 0,-1 1 0 0 0,0-1 0 0 0,0 0 0 0 0,0 0 0 0 0,1 0 0 0 0,-1 0 0 0 0,0 0 0 0 0,0 0 0 0 0,0 0 0 0 0,1 0 0 0 0,-1 0 0 0 0,0 0 0 0 0,0 1 0 0 0,0-1 0 0 0,0 0 0 0 0,1 0 0 0 0,-1 0 0 0 0,0 0 0 0 0,0 1 0 0 0,0-1 0 0 0,0 0 0 0 0,0 0 0 0 0,0 0 0 0 0,0 0 0 0 0,1 1 0 0 0,-1-1 0 0 0,0 0 0 0 0,0 0 0 0 0,0 1 0 0 0,0 0 0 0 0,0-2 0 0 0,0 0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20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 3712 0 0,'0'0'8384'0'0,"4"0"-7914"0"0,-1 0-533 0 0,0 1 335 0 0,0-1-1 0 0,1 0 0 0 0,-1 0 1 0 0,0 0-1 0 0,0 0 0 0 0,0-1 1 0 0,0 1-1 0 0,0-1 1 0 0,4-1-1 0 0,-7 2-243 0 0,1 0 1 0 0,-1 0-1 0 0,0-1 0 0 0,1 1 1 0 0,-1 0-1 0 0,0 0 0 0 0,1 0 1 0 0,-1 0-1 0 0,0 0 1 0 0,1-1-1 0 0,-1 1 0 0 0,0 0 1 0 0,1 0-1 0 0,-1 0 0 0 0,1 0 1 0 0,-1 0-1 0 0,0 0 0 0 0,1 0 1 0 0,-1 0-1 0 0,0 0 1 0 0,1 1-1 0 0,-1-1 0 0 0,0 0 1 0 0,1 0-1 0 0,0 0 13 0 0,-1 0-1 0 0,0 0 1 0 0,0 1 0 0 0,1-1-1 0 0,-1 0 1 0 0,0 0-1 0 0,1 0 1 0 0,-1 0 0 0 0,0 0-1 0 0,1 0 1 0 0,-1 0 0 0 0,0 0-1 0 0,1 0 1 0 0,-1 0-1 0 0,0 0 1 0 0,1 0 0 0 0,1-2 365 0 0,-1 2-366 0 0,2-2 58 0 0,0 1 0 0 0,0 0 0 0 0,0 0 0 0 0,1 1 0 0 0,-1-1 0 0 0,0 1-1 0 0,0-1 1 0 0,1 1 0 0 0,-1 0 0 0 0,0 1 0 0 0,0-1 0 0 0,1 0-1 0 0,-1 1 1 0 0,0 0 0 0 0,5 1 0 0 0,-6-1-48 0 0,0-1-11 0 0,0 0-1 0 0,-1 0 0 0 0,1 0 0 0 0,0 0 0 0 0,0 0 0 0 0,0 0 0 0 0,0-1 0 0 0,-1 1 0 0 0,3-1 1 0 0,12-2 315 0 0,10 1 387 0 0,11 1 23 0 0,-34 1-713 0 0,-1 0 0 0 0,1 0 0 0 0,-1 1 0 0 0,1-1 1 0 0,-1 1-1 0 0,1 0 0 0 0,-1 0 0 0 0,1 0 0 0 0,-1 0 1 0 0,0 0-1 0 0,4 3 0 0 0,-2-2 32 0 0,0 0 0 0 0,0 0-1 0 0,0 0 1 0 0,0-1 0 0 0,0 1 0 0 0,0-1 0 0 0,0 0-1 0 0,1 0 1 0 0,-1-1 0 0 0,0 1 0 0 0,1-1 0 0 0,-1 0-1 0 0,6-1 1 0 0,-3 1 10 0 0,0 0 0 0 0,-1 1 0 0 0,1-1 0 0 0,11 4 0 0 0,16-2 211 0 0,-27 0-222 0 0,0-1 0 0 0,0 0 1 0 0,0-1-1 0 0,1 0 0 0 0,12-1 0 0 0,0 0 16 0 0,104 1 279 0 0,-106-3-352 0 0,-5 4 38 0 0,-8-2-43 0 0,1-1-1 0 0,-1 1 1 0 0,0 0-1 0 0,0 1 1 0 0,1-1 0 0 0,6 1-1 0 0,-11 0-11 0 0,16-2 103 0 0,-15 3-105 0 0,0-1 0 0 0,-1 0-1 0 0,1 0 1 0 0,-1 0 0 0 0,1 1 0 0 0,-1-1 0 0 0,1 1 0 0 0,-1-1-1 0 0,2 2 1 0 0,6 1 19 0 0,0-1 0 0 0,-9-2-23 0 0,1 0 1 0 0,0 0-1 0 0,-1 0 1 0 0,1 0-1 0 0,-1 0 1 0 0,1 0-1 0 0,-1 0 1 0 0,1 0-1 0 0,0 1 1 0 0,-1-1-1 0 0,1 0 1 0 0,-1 0-1 0 0,1 1 1 0 0,-1-1-1 0 0,1 0 0 0 0,-1 1 1 0 0,1-1-1 0 0,-1 1 1 0 0,0-1-1 0 0,1 0 1 0 0,-1 1-1 0 0,1-1 1 0 0,-1 1-1 0 0,0-1 1 0 0,0 1-1 0 0,1-1 1 0 0,-1 2-1 0 0,1-2 1 0 0,-1 0-1 0 0,0 0 1 0 0,0 1-1 0 0,0-1 1 0 0,1 0-1 0 0,-1 0 1 0 0,0 0 0 0 0,0 0-1 0 0,0 0 1 0 0,1 0-1 0 0,-1 1 1 0 0,0-1-1 0 0,0 0 1 0 0,1 0-1 0 0,-1 0 1 0 0,0 0-1 0 0,0 0 1 0 0,1 0 0 0 0,-1 0-1 0 0,0 0 1 0 0,0 0-1 0 0,1 0 1 0 0,-1 0-1 0 0,1-1 1 0 0,-1 1-2 0 0,0 0 1 0 0,1 0-1 0 0,-1 0 1 0 0,0 0-1 0 0,1 0 1 0 0,-1 0-1 0 0,1 0 1 0 0,-1 0-1 0 0,0 0 1 0 0,1 0 0 0 0,-1 0-1 0 0,1 0 1 0 0,-1 0-1 0 0,0 1 1 0 0,1-1-1 0 0,-1 0 1 0 0,0 0-1 0 0,1 0 1 0 0,-1 0-1 0 0,0 1 1 0 0,1-1-1 0 0,-1 0 1 0 0,0 0-1 0 0,1 1 1 0 0,-1-1-1 0 0,0 0 1 0 0,0 1-1 0 0,1-1 1 0 0,-1 0-1 0 0,0 1 1 0 0,1 0 4 0 0,-1-1 1 0 0,1 1 0 0 0,-1 0-1 0 0,1-1 1 0 0,-1 1-1 0 0,1 0 1 0 0,0-1-1 0 0,-1 1 1 0 0,1-1 0 0 0,0 1-1 0 0,-1-1 1 0 0,1 1-1 0 0,0-1 1 0 0,0 0-1 0 0,-1 1 1 0 0,1-1 0 0 0,0 0-1 0 0,0 0 1 0 0,0 0-1 0 0,0 1 1 0 0,-1-1-1 0 0,1 0 1 0 0,0 0 0 0 0,0 0-1 0 0,0 0 1 0 0,1-1-1 0 0,-1 1 12 0 0,7-4 62 0 0,-5 1-4 0 0,0 1-68 0 0,-1 0-16 0 0,4-7-9 0 0,-4 9 3 0 0,-1 5-11 0 0,-1-3 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34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55 1896 0 0,'0'0'8641'0'0,"-3"0"-8004"0"0,-10-3 52 0 0,12 3-620 0 0,1 0 0 0 0,-1 0 0 0 0,1 0 0 0 0,-1 0 0 0 0,1 0 0 0 0,-1 0 1 0 0,1 0-1 0 0,-1 0 0 0 0,1-1 0 0 0,0 1 0 0 0,-1 0 0 0 0,1 0 0 0 0,-1 0 1 0 0,1-1-1 0 0,0 1 0 0 0,-1 0 0 0 0,1-1 0 0 0,0 1 0 0 0,-1 0 0 0 0,1-1 0 0 0,0 1 1 0 0,-1 0-1 0 0,1-1 0 0 0,0 1 0 0 0,0 0 0 0 0,-1-1 0 0 0,1 1 0 0 0,0-1 0 0 0,0 1 1 0 0,0-1-1 0 0,0 1 0 0 0,-1-1 0 0 0,1 1 0 0 0,0-1 0 0 0,2-1 114 0 0,-1 0-1 0 0,1 0 1 0 0,0 1-1 0 0,-1-1 1 0 0,1 0-1 0 0,0 1 1 0 0,0 0-1 0 0,0-1 1 0 0,0 1-1 0 0,0 0 1 0 0,0 0-1 0 0,1 0 1 0 0,-1 0-1 0 0,3 0 0 0 0,10-5 217 0 0,-11 5-286 0 0,0-1 0 0 0,0 1 1 0 0,0 0-1 0 0,0 0 0 0 0,4 0 0 0 0,2-3 214 0 0,-10 3-302 0 0,1 1-1 0 0,-1 0 0 0 0,1-1 1 0 0,-1 1-1 0 0,1 0 0 0 0,-1 0 1 0 0,1-1-1 0 0,-1 1 0 0 0,1 0 1 0 0,-1 0-1 0 0,1 0 0 0 0,-1 0 1 0 0,1-1-1 0 0,-1 1 0 0 0,1 0 1 0 0,-1 0-1 0 0,1 0 0 0 0,-1 0 1 0 0,1 0-1 0 0,-1 1 0 0 0,1-1 0 0 0,-1 0 1 0 0,1 0-1 0 0,-1 0 0 0 0,2 1 1 0 0,-1-1 46 0 0,0 1 1 0 0,1 0-1 0 0,-1-1 1 0 0,0 1-1 0 0,0 0 0 0 0,0 0 1 0 0,0 0-1 0 0,0 0 1 0 0,0 0-1 0 0,0 0 1 0 0,1 2-1 0 0,-1-2-39 0 0,-1 0 1 0 0,0 0-1 0 0,0 0 0 0 0,0-1 1 0 0,1 1-1 0 0,-1 0 0 0 0,0 0 1 0 0,0 0-1 0 0,0 0 0 0 0,0 0 0 0 0,0 0 1 0 0,-1 0-1 0 0,1 0 0 0 0,0 0 1 0 0,0-1-1 0 0,-1 1 0 0 0,0 2 0 0 0,0 1 33 0 0,-1-1-1 0 0,1 1 1 0 0,-1 0-1 0 0,0-1 0 0 0,-4 6 1 0 0,5-8-26 0 0,-1 1 1 0 0,0 0 0 0 0,0-1-1 0 0,0 1 1 0 0,0-1 0 0 0,0 0-1 0 0,-1 0 1 0 0,1 1 0 0 0,0-2-1 0 0,-3 2 1 0 0,3-1 10 0 0,-1 1 0 0 0,1-1 0 0 0,0 0 0 0 0,-1 1 0 0 0,1 0 0 0 0,0-1 0 0 0,0 1 0 0 0,0 0 0 0 0,-1 2 0 0 0,-12 10 409 0 0,10-11-289 0 0,5-3-157 0 0,0 0 0 0 0,0 0 0 0 0,-1 0 0 0 0,1 0 0 0 0,0 0 0 0 0,0 0 0 0 0,-1 1 0 0 0,1-1 0 0 0,0 0 0 0 0,0 0 0 0 0,0 0-1 0 0,0 1 1 0 0,-1-1 0 0 0,1 0 0 0 0,0 0 0 0 0,0 0 0 0 0,0 1 0 0 0,0-1 0 0 0,0 0 0 0 0,0 0 0 0 0,0 1 0 0 0,0-1 0 0 0,0 0 0 0 0,0 0 0 0 0,-1 1 0 0 0,1-1 0 0 0,0 0 0 0 0,0 0-1 0 0,0 1 1 0 0,1-1 0 0 0,-1 0 0 0 0,0 0 0 0 0,0 1 0 0 0,0-1 0 0 0,0 0 0 0 0,0 1 673 0 0,2 18-351 0 0,-1-16-316 0 0,1-1 1 0 0,0 1-1 0 0,0-1 0 0 0,0 0 1 0 0,1 0-1 0 0,-1 0 0 0 0,5 3 1 0 0,8 8 10 0 0,8 19 2 0 0,-20-29-32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0:48:12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47 6632 0 0,'0'0'10527'0'0,"3"-1"-10241"0"0,4-4-29 0 0,-1 1 0 0 0,0-1 0 0 0,0-1 0 0 0,7-7 0 0 0,-8 8 132 0 0,-4 4-110 0 0,11-5 812 0 0,-11 7-1079 0 0,-1 0 0 0 0,1 1 0 0 0,-1-1 0 0 0,1 1 0 0 0,-1-1 0 0 0,0 1 0 0 0,0-1 0 0 0,0 1 0 0 0,0-1 0 0 0,0 1 0 0 0,0-1 1 0 0,0 3-1 0 0,0-1 4 0 0,1 127 344 0 0,1-66 816 0 0,-2-62-1175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34.9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11952 0 0,'0'3'0'0'0,"0"1"0"0"0</inkml:trace>
  <inkml:trace contextRef="#ctx0" brushRef="#br0" timeOffset="1">1 69 7528 0 0,'0'1'180'0'0,"1"-1"-1"0"0,-1 1 1 0 0,1 0 0 0 0,-1 0-1 0 0,0-1 1 0 0,1 1 0 0 0,-1 0 0 0 0,0 0-1 0 0,0-1 1 0 0,1 1 0 0 0,-1 0 0 0 0,0 0-1 0 0,0 0 1 0 0,0-1 0 0 0,0 3 0 0 0,0 2 1831 0 0,0-8 310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35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14064 0 0,'0'2'104'0'0,"0"2"343"0"0,0 5 5376 0 0,6-9-5103 0 0,-4 0-559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7:52.9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41 5120 0 0,'0'0'6744'0'0,"3"-2"-6456"0"0,10-7 0 0 0,-13 9-248 0 0,1-1 1 0 0,-1 1 0 0 0,1 0 0 0 0,-1 0 0 0 0,1-1 0 0 0,-1 1 0 0 0,1 0 0 0 0,-1 0-1 0 0,1 0 1 0 0,0 0 0 0 0,-1 0 0 0 0,1 0 0 0 0,-1 0 0 0 0,1 0 0 0 0,-1 0-1 0 0,1 0 1 0 0,0 0 0 0 0,-1 0 0 0 0,1 0 0 0 0,-1 0 0 0 0,1 1 0 0 0,-1-1 0 0 0,1 0-1 0 0,-1 0 1 0 0,1 1 0 0 0,-1-1 0 0 0,1 0 0 0 0,-1 1 0 0 0,1-1 0 0 0,-1 0-1 0 0,1 1 1 0 0,-1-1 0 0 0,0 1 0 0 0,1-1 0 0 0,-1 1 0 0 0,1 0 0 0 0,6 5 249 0 0,2-3-82 0 0,-6-2-105 0 0,0 0 0 0 0,0-1 0 0 0,0 1 0 0 0,-1-1 0 0 0,1 0 0 0 0,0 0 0 0 0,0 0 0 0 0,0 0 0 0 0,6-1 0 0 0,16-1 452 0 0,-21 2-466 0 0,1 0 0 0 0,-1 0 0 0 0,0 0 1 0 0,1-1-1 0 0,4-1 0 0 0,-5 2-14 0 0,0-1 0 0 0,0 0 0 0 0,1 1 0 0 0,-1 0 0 0 0,5 0 1 0 0,15 0 253 0 0,-9-2-62 0 0,0 0-1 0 0,18 1 1 0 0,-31 1-235 0 0,0 0 0 0 0,0 0 0 0 0,0 0 0 0 0,0-1 0 0 0,0 1 0 0 0,-1-1 1 0 0,1 0-1 0 0,0 1 0 0 0,2-2 0 0 0,-2 1 5 0 0,0 0-1 0 0,0 0 1 0 0,0 0 0 0 0,0 0 0 0 0,0 1 0 0 0,0-1 0 0 0,0 1 0 0 0,0 0 0 0 0,4-1-1 0 0,168-1 1660 0 0,6 2-208 0 0,-176 0-1455 0 0,0 0-1 0 0,0 1 1 0 0,0 0-1 0 0,6 2 1 0 0,-6-2-1 0 0,0 0 0 0 0,1 0 1 0 0,-1 0-1 0 0,8 0 0 0 0,-6-1-12 0 0,12 1 58 0 0,-1-2 0 0 0,0 0 0 0 0,19-4 0 0 0,-27 3-45 0 0,0 0 0 0 0,0 0 0 0 0,0 0 0 0 0,1 1 0 0 0,-1 1 1 0 0,0 0-1 0 0,0 0 0 0 0,12 2 0 0 0,-17-1-12 0 0,-1-1 0 0 0,1 1 0 0 0,0-1 0 0 0,6 0 0 0 0,-7 0-8 0 0,0 0-1 0 0,0 0 0 0 0,0 0 0 0 0,0 0 1 0 0,0 1-1 0 0,0-1 0 0 0,0 1 0 0 0,5 1 1 0 0,-3 0 5 0 0,0-1-1 0 0,0 0 1 0 0,0 0 0 0 0,0-1 0 0 0,0 1 0 0 0,1-1 0 0 0,6-1 0 0 0,-1 1 12 0 0,5-2 1 0 0,-14 2-28 0 0,-1-1 0 0 0,1 1 0 0 0,0 0 0 0 0,0 0 0 0 0,-1 0 0 0 0,1 0 0 0 0,0 0 0 0 0,0 0 0 0 0,-1 0 0 0 0,1 0 0 0 0,0 1 0 0 0,-1-1 0 0 0,3 2 0 0 0,0-2 4 0 0,0 1-1 0 0,1 0 0 0 0,-1-1 0 0 0,0 0 0 0 0,1 0 1 0 0,-1 0-1 0 0,7-1 0 0 0,8 0 23 0 0,125 1 380 0 0,-128-2-366 0 0,-14 2-38 0 0,0-1-1 0 0,0 1 1 0 0,0 0 0 0 0,0 0-1 0 0,0 0 1 0 0,0 0 0 0 0,0 0-1 0 0,0 0 1 0 0,2 1 0 0 0,0 0 4 0 0,-1-1 0 0 0,0 0 0 0 0,0 0 0 0 0,1 0 0 0 0,-1 0 0 0 0,0 0 0 0 0,6-2 0 0 0,11-1 39 0 0,13 1 102 0 0,-24 2-123 0 0,0 1 0 0 0,0 0-1 0 0,0 0 1 0 0,12 4 0 0 0,-13-3-7 0 0,-1-1 0 0 0,1 1 0 0 0,-1-1 0 0 0,11-1 0 0 0,13 9 72 0 0,13-10 1 0 0,29 0 64 0 0,-61 2-87 0 0,0 0 0 0 0,0-2 0 0 0,20-2 0 0 0,-6 3 92 0 0,61-15 266 0 0,-59 9-278 0 0,-21 2-109 0 0,-3 2-19 0 0,-1 0 0 0 0,1 1 0 0 0,0-1 0 0 0,0 1 0 0 0,0-1 0 0 0,0 1 0 0 0,0 1 0 0 0,8-2 0 0 0,22 6 207 0 0,-22-4-175 0 0,0 0-1 0 0,0 1 0 0 0,0 0 1 0 0,1 1-1 0 0,13 4 0 0 0,-20-5-33 0 0,-1 0 0 0 0,0 0-1 0 0,1-1 1 0 0,-1 1 0 0 0,1-2-1 0 0,5 1 1 0 0,4-1 26 0 0,-14 1 10 0 0,15 0 23 0 0,-9 0 66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07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 10952 0 0,'0'0'3086'0'0,"4"0"-2476"0"0,-4 0-605 0 0,11-1 355 0 0,0-1-1 0 0,0 0 0 0 0,-1 0 1 0 0,13-5-1 0 0,-20 6-346 0 0,0 0 0 0 0,0 0 1 0 0,1 0-1 0 0,-1 0 0 0 0,0 1 0 0 0,0 0 0 0 0,1 0 0 0 0,2 0 0 0 0,-2 0-11 0 0,0 0 0 0 0,0-1-1 0 0,0 1 1 0 0,6-2 0 0 0,2 2-24 0 0,-4 1-11 0 0,-7-1 30 0 0,-1 0 0 0 0,1 0 0 0 0,-1 0 1 0 0,1 0-1 0 0,-1 0 0 0 0,1 0 0 0 0,-1 0 0 0 0,1 0 0 0 0,-1 0 0 0 0,0 0 0 0 0,1 1 0 0 0,-1-1 0 0 0,1 0 1 0 0,-1 0-1 0 0,1 0 0 0 0,-1 1 0 0 0,0-1 0 0 0,1 0 0 0 0,-1 1 0 0 0,0-1 0 0 0,1 0 0 0 0,-1 1 0 0 0,0-1 0 0 0,1 1 1 0 0,-1-1-1 0 0,0 0 0 0 0,0 1 0 0 0,1-1 0 0 0,-1 1 0 0 0,0-1 0 0 0,0 1 0 0 0,0-1 0 0 0,0 0 0 0 0,0 1 1 0 0,0-1-1 0 0,1 1 0 0 0,-1-1 0 0 0,0 1 0 0 0,-1 0 0 0 0,-3 24-11 0 0,0-9 14 0 0,4 13 144 0 0,0-9 426 0 0,0-20-245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28:07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 15272 0 0,'0'0'0'0'0,"2"0"0"0"0,0 0 360 0 0,-2-3-176 0 0,2 3-8 0 0,0 3 168 0 0,0-2 7 0 0,0-1-7 0 0,1 0 8 0 0,-1 0-152 0 0,0 0 0 0 0,0 0-8 0 0,-2 3 16 0 0,0 1-152 0 0,2 0 0 0 0,0-4-8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31:21.5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19 124 6824 0 0,'-16'-16'9607'0'0,"18"14"-9325"0"0,1 0-1 0 0,-1 1 1 0 0,1 0-1 0 0,-1 0 0 0 0,1 0 1 0 0,4-2-1 0 0,2 0-84 0 0,3-2-21 0 0,-1 0 0 0 0,1 1 1 0 0,0 1-1 0 0,0 0 0 0 0,0 0 0 0 0,0 1 0 0 0,20 0 0 0 0,52 12 912 0 0,6 0 167 0 0,49-7 318 0 0,-117-3-1213 0 0,37-4-1 0 0,4-1 124 0 0,-6 4-68 0 0,25 0 216 0 0,-36 1-193 0 0,-29 0-85 0 0,32 2 0 0 0,-34 0-27 0 0,23-1 0 0 0,41-7 341 0 0,-27 1-310 0 0,71-11 337 0 0,-65 7-363 0 0,-12 5-29 0 0,-29 3-54 0 0,19-3 1 0 0,-4-2 160 0 0,25-5 161 0 0,-28 9-183 0 0,32 2 0 0 0,-17 1-196 0 0,-38-4-191 0 0,-5 2 0 0 0,-4 1 0 0 0,-44 8 0 0 0,-3 0 0 0 0,21-6 0 0 0,-87 4 0 0 0,0 1 0 0 0,78-3 0 0 0,-22 2 0 0 0,-86 5 0 0 0,-162-20 0 0 0,230 6 0 0 0,-54-9 0 0 0,33 1 0 0 0,-33-3 0 0 0,-4 10 0 0 0,114 1 0 0 0,19 2 0 0 0,0 1 0 0 0,-1-1 0 0 0,1 1 0 0 0,-8 0 0 0 0,-3-1-3 0 0,13 1-14 0 0,15-9-435 0 0,-12 9 437 0 0,0 0-1 0 0,0 0 1 0 0,0 0-1 0 0,0 0 1 0 0,0 0 0 0 0,0 0-1 0 0,-1 1 1 0 0,1-1 0 0 0,0 1-1 0 0,3 1 1 0 0,0 0-16 0 0,6 2-41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12:37.6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 13672 0 0,'0'0'5391'0'0,"4"2"-4925"0"0,-1 0-418 0 0,-1-1 1 0 0,1 1-1 0 0,0-1 1 0 0,0 0-1 0 0,0 0 1 0 0,0 0-1 0 0,0-1 1 0 0,0 1-1 0 0,0-1 1 0 0,0 0-1 0 0,5 0 1 0 0,41-4 247 0 0,-1-1-16 0 0,-27 5-112 0 0,0-1 0 0 0,37-7 0 0 0,16-2 134 0 0,-27 6-130 0 0,-38 3-108 0 0,1 1 0 0 0,0 0 1 0 0,16 3-1 0 0,6-1 111 0 0,-25-1-126 0 0,-1 0 1 0 0,1 0-1 0 0,-1 0 0 0 0,11 5 1 0 0,3 0 100 0 0,-5 1 42 0 0,-14-6-159 0 0,0-1 0 0 0,0 1 0 0 0,1 0-1 0 0,-1-1 1 0 0,0 1 0 0 0,1-1 0 0 0,-1 1-1 0 0,0-1 1 0 0,3 1 0 0 0,-3-1 248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12:38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0 7328 0 0,'0'0'10526'0'0,"-4"0"-10274"0"0,0 1-196 0 0,-1-1-1 0 0,1 1 1 0 0,-1 0 0 0 0,1 0 0 0 0,-1 1-1 0 0,1-1 1 0 0,0 1 0 0 0,0 0-1 0 0,-4 2 1 0 0,-40 27 351 0 0,23-14-142 0 0,20-13-172 0 0,0-1-1 0 0,0 0 0 0 0,0 0 0 0 0,-1 0 0 0 0,1-1 0 0 0,-1 0 0 0 0,0 0 0 0 0,1 0 1 0 0,-9 1-1 0 0,12-3-24 0 0,0 0 0 0 0,0 1 0 0 0,-1 0 0 0 0,1-1 0 0 0,0 1 0 0 0,0 0 0 0 0,0 0 0 0 0,0 0 0 0 0,1 1 0 0 0,-1-1 0 0 0,0 0 0 0 0,0 1 0 0 0,1-1 0 0 0,-1 1 0 0 0,-2 3 0 0 0,2-3 9 0 0,1-1 0 0 0,-1 1 0 0 0,1 0-1 0 0,-1-1 1 0 0,0 1 0 0 0,0-1 0 0 0,0 0 0 0 0,0 0-1 0 0,0 1 1 0 0,-4 0 0 0 0,5-1-25 0 0,0 0 1 0 0,0 0-1 0 0,0 0 1 0 0,0 0-1 0 0,0 0 0 0 0,0 0 1 0 0,0 0-1 0 0,0 1 1 0 0,0-1-1 0 0,0 3 0 0 0,-6 5 221 0 0,7-8-248 0 0,0 0-1 0 0,0 0 1 0 0,0 0-1 0 0,0 0 1 0 0,0 0-1 0 0,0 0 1 0 0,0 0-1 0 0,0 0 0 0 0,0 0 1 0 0,0 0-1 0 0,1 0 1 0 0,-1 0-1 0 0,0 0 1 0 0,1 0-1 0 0,-1 0 1 0 0,0 0-1 0 0,1-1 1 0 0,0 2-1 0 0,2 5 66 0 0,0 3 64 0 0,0 0-1 0 0,6 11 1 0 0,-7-19-134 0 0,-1 1-1 0 0,1-1 1 0 0,0 0-1 0 0,0 1 0 0 0,0-1 1 0 0,0 0-1 0 0,0 0 1 0 0,0 0-1 0 0,0 0 1 0 0,5 2-1 0 0,-3-1 12 0 0,2-1 0 0 0,-1 1 0 0 0,0-1 0 0 0,9 3 1 0 0,27 5 152 0 0,22 2 240 0 0,-47-16-91 0 0,-14 6-260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12:54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 11352 0 0,'0'0'4840'0'0,"8"2"-4099"0"0,1 0-581 0 0,1-1 1 0 0,-1 0-1 0 0,0 0 1 0 0,1-1-1 0 0,17-1 0 0 0,10-3 408 0 0,50 2 0 0 0,-14 2-88 0 0,15-4 396 0 0,106-18 0 0 0,-180 19-540 0 0,25-9 0 0 0,-33 9-233 0 0,3 0 282 0 0,-9 2-185 0 0,0 1-193 0 0,0 0 1 0 0,0 0-1 0 0,0 0 0 0 0,0 0 1 0 0,0 0-1 0 0,0 0 0 0 0,0 0 1 0 0,0 0-1 0 0,-1 0 0 0 0,1 0 1 0 0,0 0-1 0 0,0 0 0 0 0,0 0 1 0 0,0 0-1 0 0,0 0 0 0 0,0 0 1 0 0,0 0-1 0 0,0 0 0 0 0,0 0 1 0 0,0 0-1 0 0,0 0 0 0 0,0 0 1 0 0,-1 0-1 0 0,1 0 0 0 0,0 0 0 0 0,0 0 1 0 0,0 0-1 0 0,0 0 0 0 0,0 0 1 0 0,0 0-1 0 0,0 0 0 0 0,0 0 1 0 0,0 0-1 0 0,0 0 0 0 0,0 0 1 0 0,0 0-1 0 0,0-1 0 0 0,0 1 1 0 0,0 0-1 0 0,0 0 0 0 0,-1 0 1 0 0,1 0-1 0 0,0 0 0 0 0,0 0 1 0 0,0 0-1 0 0,0 0 0 0 0,0 0 1 0 0,0 0-1 0 0,-11 8 89 0 0,7-6-55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2T21:12:55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221 1 15376 0 0,'0'0'4325'0'0,"-2"5"-3904"0"0,-8 14-182 0 0,0 1 0 0 0,-1-1 0 0 0,-1-1 0 0 0,0 0 0 0 0,-2-1 0 0 0,0 0 0 0 0,-28 25 0 0 0,18-21-62 0 0,14-12-84 0 0,0 0-1 0 0,0-1 1 0 0,-1 0-1 0 0,-14 7 1 0 0,25-14-85 0 0,-1-1 0 0 0,1 0-1 0 0,0 1 1 0 0,0-1 0 0 0,-1 0 0 0 0,1 1 0 0 0,0-1 0 0 0,0 1-1 0 0,0-1 1 0 0,-1 1 0 0 0,1-1 0 0 0,0 0 0 0 0,0 1-1 0 0,0-1 1 0 0,0 1 0 0 0,0-1 0 0 0,0 1 0 0 0,0-1-1 0 0,0 1 1 0 0,0-1 0 0 0,0 1 0 0 0,0 0 0 0 0,4 12 196 0 0,7 17 307 0 0,-8-27-479 0 0,1 1 1 0 0,0-1-1 0 0,0 0 1 0 0,0 0-1 0 0,0 0 1 0 0,0-1-1 0 0,1 1 0 0 0,-1-1 1 0 0,1 0-1 0 0,9 2 1 0 0,3 3 14 0 0,16 13 12 0 0,-27-16-36 0 0,1 0-1 0 0,-1 0 1 0 0,1-1-1 0 0,14 6 1 0 0,31 8 135 0 0,-47-15-134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4.xml"/><Relationship Id="rId1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10.png"/><Relationship Id="rId17" Type="http://schemas.openxmlformats.org/officeDocument/2006/relationships/customXml" Target="../ink/ink6.xml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10.xml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9.xml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20.xml"/><Relationship Id="rId42" Type="http://schemas.openxmlformats.org/officeDocument/2006/relationships/customXml" Target="../ink/ink27.xml"/><Relationship Id="rId47" Type="http://schemas.openxmlformats.org/officeDocument/2006/relationships/image" Target="../media/image50.png"/><Relationship Id="rId63" Type="http://schemas.openxmlformats.org/officeDocument/2006/relationships/image" Target="../media/image58.png"/><Relationship Id="rId68" Type="http://schemas.openxmlformats.org/officeDocument/2006/relationships/customXml" Target="../ink/ink40.xml"/><Relationship Id="rId84" Type="http://schemas.openxmlformats.org/officeDocument/2006/relationships/customXml" Target="../ink/ink48.xml"/><Relationship Id="rId89" Type="http://schemas.openxmlformats.org/officeDocument/2006/relationships/image" Target="../media/image71.png"/><Relationship Id="rId16" Type="http://schemas.openxmlformats.org/officeDocument/2006/relationships/image" Target="../media/image31.png"/><Relationship Id="rId11" Type="http://schemas.openxmlformats.org/officeDocument/2006/relationships/customXml" Target="../ink/ink15.xml"/><Relationship Id="rId32" Type="http://schemas.openxmlformats.org/officeDocument/2006/relationships/image" Target="../media/image39.png"/><Relationship Id="rId37" Type="http://schemas.openxmlformats.org/officeDocument/2006/relationships/image" Target="../media/image43.png"/><Relationship Id="rId53" Type="http://schemas.openxmlformats.org/officeDocument/2006/relationships/image" Target="../media/image53.png"/><Relationship Id="rId58" Type="http://schemas.openxmlformats.org/officeDocument/2006/relationships/customXml" Target="../ink/ink35.xml"/><Relationship Id="rId74" Type="http://schemas.openxmlformats.org/officeDocument/2006/relationships/customXml" Target="../ink/ink43.xml"/><Relationship Id="rId79" Type="http://schemas.openxmlformats.org/officeDocument/2006/relationships/image" Target="../media/image66.png"/><Relationship Id="rId102" Type="http://schemas.openxmlformats.org/officeDocument/2006/relationships/customXml" Target="../ink/ink56.xml"/><Relationship Id="rId5" Type="http://schemas.openxmlformats.org/officeDocument/2006/relationships/customXml" Target="../ink/ink12.xml"/><Relationship Id="rId90" Type="http://schemas.openxmlformats.org/officeDocument/2006/relationships/customXml" Target="../ink/ink51.xml"/><Relationship Id="rId95" Type="http://schemas.openxmlformats.org/officeDocument/2006/relationships/image" Target="../media/image75.png"/><Relationship Id="rId22" Type="http://schemas.openxmlformats.org/officeDocument/2006/relationships/image" Target="../media/image34.png"/><Relationship Id="rId27" Type="http://schemas.openxmlformats.org/officeDocument/2006/relationships/customXml" Target="../ink/ink23.xml"/><Relationship Id="rId43" Type="http://schemas.openxmlformats.org/officeDocument/2006/relationships/image" Target="../media/image48.png"/><Relationship Id="rId48" Type="http://schemas.openxmlformats.org/officeDocument/2006/relationships/customXml" Target="../ink/ink30.xml"/><Relationship Id="rId64" Type="http://schemas.openxmlformats.org/officeDocument/2006/relationships/customXml" Target="../ink/ink38.xml"/><Relationship Id="rId69" Type="http://schemas.openxmlformats.org/officeDocument/2006/relationships/image" Target="../media/image61.png"/><Relationship Id="rId80" Type="http://schemas.openxmlformats.org/officeDocument/2006/relationships/customXml" Target="../ink/ink46.xml"/><Relationship Id="rId85" Type="http://schemas.openxmlformats.org/officeDocument/2006/relationships/image" Target="../media/image69.png"/><Relationship Id="rId12" Type="http://schemas.openxmlformats.org/officeDocument/2006/relationships/image" Target="../media/image29.png"/><Relationship Id="rId17" Type="http://schemas.openxmlformats.org/officeDocument/2006/relationships/customXml" Target="../ink/ink18.xml"/><Relationship Id="rId33" Type="http://schemas.openxmlformats.org/officeDocument/2006/relationships/customXml" Target="../ink/ink26.xml"/><Relationship Id="rId38" Type="http://schemas.openxmlformats.org/officeDocument/2006/relationships/image" Target="../media/image44.png"/><Relationship Id="rId59" Type="http://schemas.openxmlformats.org/officeDocument/2006/relationships/image" Target="../media/image56.png"/><Relationship Id="rId103" Type="http://schemas.openxmlformats.org/officeDocument/2006/relationships/image" Target="../media/image79.png"/><Relationship Id="rId20" Type="http://schemas.openxmlformats.org/officeDocument/2006/relationships/image" Target="../media/image33.png"/><Relationship Id="rId41" Type="http://schemas.openxmlformats.org/officeDocument/2006/relationships/image" Target="../media/image47.png"/><Relationship Id="rId54" Type="http://schemas.openxmlformats.org/officeDocument/2006/relationships/customXml" Target="../ink/ink33.xml"/><Relationship Id="rId62" Type="http://schemas.openxmlformats.org/officeDocument/2006/relationships/customXml" Target="../ink/ink37.xml"/><Relationship Id="rId70" Type="http://schemas.openxmlformats.org/officeDocument/2006/relationships/customXml" Target="../ink/ink41.xml"/><Relationship Id="rId75" Type="http://schemas.openxmlformats.org/officeDocument/2006/relationships/image" Target="../media/image64.png"/><Relationship Id="rId83" Type="http://schemas.openxmlformats.org/officeDocument/2006/relationships/image" Target="../media/image68.png"/><Relationship Id="rId88" Type="http://schemas.openxmlformats.org/officeDocument/2006/relationships/customXml" Target="../ink/ink50.xml"/><Relationship Id="rId91" Type="http://schemas.openxmlformats.org/officeDocument/2006/relationships/image" Target="../media/image72.png"/><Relationship Id="rId96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7.png"/><Relationship Id="rId36" Type="http://schemas.openxmlformats.org/officeDocument/2006/relationships/image" Target="../media/image42.png"/><Relationship Id="rId49" Type="http://schemas.openxmlformats.org/officeDocument/2006/relationships/image" Target="../media/image51.png"/><Relationship Id="rId57" Type="http://schemas.openxmlformats.org/officeDocument/2006/relationships/image" Target="../media/image55.png"/><Relationship Id="rId10" Type="http://schemas.openxmlformats.org/officeDocument/2006/relationships/image" Target="../media/image28.png"/><Relationship Id="rId31" Type="http://schemas.openxmlformats.org/officeDocument/2006/relationships/customXml" Target="../ink/ink25.xml"/><Relationship Id="rId44" Type="http://schemas.openxmlformats.org/officeDocument/2006/relationships/customXml" Target="../ink/ink28.xml"/><Relationship Id="rId52" Type="http://schemas.openxmlformats.org/officeDocument/2006/relationships/customXml" Target="../ink/ink32.xml"/><Relationship Id="rId60" Type="http://schemas.openxmlformats.org/officeDocument/2006/relationships/customXml" Target="../ink/ink36.xml"/><Relationship Id="rId65" Type="http://schemas.openxmlformats.org/officeDocument/2006/relationships/image" Target="../media/image59.png"/><Relationship Id="rId73" Type="http://schemas.openxmlformats.org/officeDocument/2006/relationships/image" Target="../media/image63.png"/><Relationship Id="rId78" Type="http://schemas.openxmlformats.org/officeDocument/2006/relationships/customXml" Target="../ink/ink45.xml"/><Relationship Id="rId81" Type="http://schemas.openxmlformats.org/officeDocument/2006/relationships/image" Target="../media/image67.png"/><Relationship Id="rId86" Type="http://schemas.openxmlformats.org/officeDocument/2006/relationships/customXml" Target="../ink/ink49.xml"/><Relationship Id="rId94" Type="http://schemas.openxmlformats.org/officeDocument/2006/relationships/customXml" Target="../ink/ink52.xml"/><Relationship Id="rId99" Type="http://schemas.openxmlformats.org/officeDocument/2006/relationships/image" Target="../media/image77.png"/><Relationship Id="rId101" Type="http://schemas.openxmlformats.org/officeDocument/2006/relationships/image" Target="../media/image78.png"/><Relationship Id="rId4" Type="http://schemas.openxmlformats.org/officeDocument/2006/relationships/image" Target="../media/image25.png"/><Relationship Id="rId9" Type="http://schemas.openxmlformats.org/officeDocument/2006/relationships/customXml" Target="../ink/ink14.xml"/><Relationship Id="rId13" Type="http://schemas.openxmlformats.org/officeDocument/2006/relationships/customXml" Target="../ink/ink16.xml"/><Relationship Id="rId18" Type="http://schemas.openxmlformats.org/officeDocument/2006/relationships/image" Target="../media/image32.png"/><Relationship Id="rId39" Type="http://schemas.openxmlformats.org/officeDocument/2006/relationships/image" Target="../media/image45.png"/><Relationship Id="rId34" Type="http://schemas.openxmlformats.org/officeDocument/2006/relationships/image" Target="../media/image40.png"/><Relationship Id="rId50" Type="http://schemas.openxmlformats.org/officeDocument/2006/relationships/customXml" Target="../ink/ink31.xml"/><Relationship Id="rId55" Type="http://schemas.openxmlformats.org/officeDocument/2006/relationships/image" Target="../media/image54.png"/><Relationship Id="rId76" Type="http://schemas.openxmlformats.org/officeDocument/2006/relationships/customXml" Target="../ink/ink44.xml"/><Relationship Id="rId97" Type="http://schemas.openxmlformats.org/officeDocument/2006/relationships/image" Target="../media/image76.png"/><Relationship Id="rId104" Type="http://schemas.openxmlformats.org/officeDocument/2006/relationships/customXml" Target="../ink/ink57.xml"/><Relationship Id="rId7" Type="http://schemas.openxmlformats.org/officeDocument/2006/relationships/customXml" Target="../ink/ink13.xml"/><Relationship Id="rId71" Type="http://schemas.openxmlformats.org/officeDocument/2006/relationships/image" Target="../media/image62.png"/><Relationship Id="rId92" Type="http://schemas.openxmlformats.org/officeDocument/2006/relationships/image" Target="../media/image73.png"/><Relationship Id="rId2" Type="http://schemas.openxmlformats.org/officeDocument/2006/relationships/image" Target="../media/image14.png"/><Relationship Id="rId29" Type="http://schemas.openxmlformats.org/officeDocument/2006/relationships/customXml" Target="../ink/ink24.xml"/><Relationship Id="rId24" Type="http://schemas.openxmlformats.org/officeDocument/2006/relationships/image" Target="../media/image35.png"/><Relationship Id="rId40" Type="http://schemas.openxmlformats.org/officeDocument/2006/relationships/image" Target="../media/image46.png"/><Relationship Id="rId45" Type="http://schemas.openxmlformats.org/officeDocument/2006/relationships/image" Target="../media/image49.png"/><Relationship Id="rId66" Type="http://schemas.openxmlformats.org/officeDocument/2006/relationships/customXml" Target="../ink/ink39.xml"/><Relationship Id="rId87" Type="http://schemas.openxmlformats.org/officeDocument/2006/relationships/image" Target="../media/image70.png"/><Relationship Id="rId61" Type="http://schemas.openxmlformats.org/officeDocument/2006/relationships/image" Target="../media/image57.png"/><Relationship Id="rId82" Type="http://schemas.openxmlformats.org/officeDocument/2006/relationships/customXml" Target="../ink/ink47.xml"/><Relationship Id="rId19" Type="http://schemas.openxmlformats.org/officeDocument/2006/relationships/customXml" Target="../ink/ink19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56" Type="http://schemas.openxmlformats.org/officeDocument/2006/relationships/customXml" Target="../ink/ink34.xml"/><Relationship Id="rId77" Type="http://schemas.openxmlformats.org/officeDocument/2006/relationships/image" Target="../media/image65.png"/><Relationship Id="rId100" Type="http://schemas.openxmlformats.org/officeDocument/2006/relationships/customXml" Target="../ink/ink55.xml"/><Relationship Id="rId105" Type="http://schemas.openxmlformats.org/officeDocument/2006/relationships/image" Target="../media/image80.png"/><Relationship Id="rId8" Type="http://schemas.openxmlformats.org/officeDocument/2006/relationships/image" Target="../media/image27.png"/><Relationship Id="rId51" Type="http://schemas.openxmlformats.org/officeDocument/2006/relationships/image" Target="../media/image52.png"/><Relationship Id="rId72" Type="http://schemas.openxmlformats.org/officeDocument/2006/relationships/customXml" Target="../ink/ink42.xml"/><Relationship Id="rId93" Type="http://schemas.openxmlformats.org/officeDocument/2006/relationships/image" Target="../media/image74.png"/><Relationship Id="rId98" Type="http://schemas.openxmlformats.org/officeDocument/2006/relationships/customXml" Target="../ink/ink54.xml"/><Relationship Id="rId3" Type="http://schemas.openxmlformats.org/officeDocument/2006/relationships/image" Target="../media/image24.png"/><Relationship Id="rId25" Type="http://schemas.openxmlformats.org/officeDocument/2006/relationships/customXml" Target="../ink/ink22.xml"/><Relationship Id="rId46" Type="http://schemas.openxmlformats.org/officeDocument/2006/relationships/customXml" Target="../ink/ink29.xml"/><Relationship Id="rId67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customXml" Target="../ink/ink63.xml"/><Relationship Id="rId26" Type="http://schemas.openxmlformats.org/officeDocument/2006/relationships/customXml" Target="../ink/ink67.xml"/><Relationship Id="rId39" Type="http://schemas.openxmlformats.org/officeDocument/2006/relationships/image" Target="../media/image101.png"/><Relationship Id="rId21" Type="http://schemas.openxmlformats.org/officeDocument/2006/relationships/image" Target="../media/image92.png"/><Relationship Id="rId34" Type="http://schemas.openxmlformats.org/officeDocument/2006/relationships/customXml" Target="../ink/ink71.xml"/><Relationship Id="rId7" Type="http://schemas.openxmlformats.org/officeDocument/2006/relationships/image" Target="../media/image14.png"/><Relationship Id="rId2" Type="http://schemas.openxmlformats.org/officeDocument/2006/relationships/image" Target="../media/image81.png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29" Type="http://schemas.openxmlformats.org/officeDocument/2006/relationships/image" Target="../media/image96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24" Type="http://schemas.openxmlformats.org/officeDocument/2006/relationships/customXml" Target="../ink/ink66.xml"/><Relationship Id="rId32" Type="http://schemas.openxmlformats.org/officeDocument/2006/relationships/customXml" Target="../ink/ink70.xml"/><Relationship Id="rId37" Type="http://schemas.openxmlformats.org/officeDocument/2006/relationships/image" Target="../media/image100.png"/><Relationship Id="rId40" Type="http://schemas.openxmlformats.org/officeDocument/2006/relationships/customXml" Target="../ink/ink74.xml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68.xml"/><Relationship Id="rId36" Type="http://schemas.openxmlformats.org/officeDocument/2006/relationships/customXml" Target="../ink/ink72.xml"/><Relationship Id="rId10" Type="http://schemas.openxmlformats.org/officeDocument/2006/relationships/customXml" Target="../ink/ink59.xml"/><Relationship Id="rId19" Type="http://schemas.openxmlformats.org/officeDocument/2006/relationships/image" Target="../media/image91.png"/><Relationship Id="rId31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Relationship Id="rId14" Type="http://schemas.openxmlformats.org/officeDocument/2006/relationships/customXml" Target="../ink/ink61.xml"/><Relationship Id="rId22" Type="http://schemas.openxmlformats.org/officeDocument/2006/relationships/customXml" Target="../ink/ink65.xml"/><Relationship Id="rId27" Type="http://schemas.openxmlformats.org/officeDocument/2006/relationships/image" Target="../media/image95.png"/><Relationship Id="rId30" Type="http://schemas.openxmlformats.org/officeDocument/2006/relationships/customXml" Target="../ink/ink69.xml"/><Relationship Id="rId35" Type="http://schemas.openxmlformats.org/officeDocument/2006/relationships/image" Target="../media/image99.png"/><Relationship Id="rId8" Type="http://schemas.openxmlformats.org/officeDocument/2006/relationships/customXml" Target="../ink/ink58.xml"/><Relationship Id="rId3" Type="http://schemas.openxmlformats.org/officeDocument/2006/relationships/image" Target="../media/image82.png"/><Relationship Id="rId12" Type="http://schemas.openxmlformats.org/officeDocument/2006/relationships/customXml" Target="../ink/ink60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73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.xml"/><Relationship Id="rId21" Type="http://schemas.openxmlformats.org/officeDocument/2006/relationships/customXml" Target="../ink/ink81.xml"/><Relationship Id="rId42" Type="http://schemas.openxmlformats.org/officeDocument/2006/relationships/image" Target="../media/image125.png"/><Relationship Id="rId63" Type="http://schemas.openxmlformats.org/officeDocument/2006/relationships/customXml" Target="../ink/ink102.xml"/><Relationship Id="rId84" Type="http://schemas.openxmlformats.org/officeDocument/2006/relationships/image" Target="../media/image146.png"/><Relationship Id="rId138" Type="http://schemas.openxmlformats.org/officeDocument/2006/relationships/image" Target="../media/image173.png"/><Relationship Id="rId159" Type="http://schemas.openxmlformats.org/officeDocument/2006/relationships/customXml" Target="../ink/ink150.xml"/><Relationship Id="rId107" Type="http://schemas.openxmlformats.org/officeDocument/2006/relationships/customXml" Target="../ink/ink124.xml"/><Relationship Id="rId11" Type="http://schemas.openxmlformats.org/officeDocument/2006/relationships/customXml" Target="../ink/ink76.xml"/><Relationship Id="rId32" Type="http://schemas.openxmlformats.org/officeDocument/2006/relationships/image" Target="../media/image120.png"/><Relationship Id="rId53" Type="http://schemas.openxmlformats.org/officeDocument/2006/relationships/customXml" Target="../ink/ink97.xml"/><Relationship Id="rId74" Type="http://schemas.openxmlformats.org/officeDocument/2006/relationships/image" Target="../media/image141.png"/><Relationship Id="rId128" Type="http://schemas.openxmlformats.org/officeDocument/2006/relationships/image" Target="../media/image168.png"/><Relationship Id="rId149" Type="http://schemas.openxmlformats.org/officeDocument/2006/relationships/customXml" Target="../ink/ink145.xml"/><Relationship Id="rId5" Type="http://schemas.openxmlformats.org/officeDocument/2006/relationships/image" Target="../media/image105.png"/><Relationship Id="rId95" Type="http://schemas.openxmlformats.org/officeDocument/2006/relationships/customXml" Target="../ink/ink118.xml"/><Relationship Id="rId160" Type="http://schemas.openxmlformats.org/officeDocument/2006/relationships/image" Target="../media/image184.png"/><Relationship Id="rId22" Type="http://schemas.openxmlformats.org/officeDocument/2006/relationships/image" Target="../media/image115.png"/><Relationship Id="rId43" Type="http://schemas.openxmlformats.org/officeDocument/2006/relationships/customXml" Target="../ink/ink92.xml"/><Relationship Id="rId64" Type="http://schemas.openxmlformats.org/officeDocument/2006/relationships/image" Target="../media/image136.png"/><Relationship Id="rId118" Type="http://schemas.openxmlformats.org/officeDocument/2006/relationships/image" Target="../media/image163.png"/><Relationship Id="rId139" Type="http://schemas.openxmlformats.org/officeDocument/2006/relationships/customXml" Target="../ink/ink140.xml"/><Relationship Id="rId85" Type="http://schemas.openxmlformats.org/officeDocument/2006/relationships/customXml" Target="../ink/ink113.xml"/><Relationship Id="rId150" Type="http://schemas.openxmlformats.org/officeDocument/2006/relationships/image" Target="../media/image179.png"/><Relationship Id="rId12" Type="http://schemas.openxmlformats.org/officeDocument/2006/relationships/image" Target="../media/image110.png"/><Relationship Id="rId17" Type="http://schemas.openxmlformats.org/officeDocument/2006/relationships/customXml" Target="../ink/ink79.xml"/><Relationship Id="rId33" Type="http://schemas.openxmlformats.org/officeDocument/2006/relationships/customXml" Target="../ink/ink87.xml"/><Relationship Id="rId38" Type="http://schemas.openxmlformats.org/officeDocument/2006/relationships/image" Target="../media/image123.png"/><Relationship Id="rId59" Type="http://schemas.openxmlformats.org/officeDocument/2006/relationships/customXml" Target="../ink/ink100.xml"/><Relationship Id="rId103" Type="http://schemas.openxmlformats.org/officeDocument/2006/relationships/customXml" Target="../ink/ink122.xml"/><Relationship Id="rId108" Type="http://schemas.openxmlformats.org/officeDocument/2006/relationships/image" Target="../media/image158.png"/><Relationship Id="rId124" Type="http://schemas.openxmlformats.org/officeDocument/2006/relationships/image" Target="../media/image166.png"/><Relationship Id="rId129" Type="http://schemas.openxmlformats.org/officeDocument/2006/relationships/customXml" Target="../ink/ink135.xml"/><Relationship Id="rId54" Type="http://schemas.openxmlformats.org/officeDocument/2006/relationships/image" Target="../media/image131.png"/><Relationship Id="rId70" Type="http://schemas.openxmlformats.org/officeDocument/2006/relationships/image" Target="../media/image139.png"/><Relationship Id="rId75" Type="http://schemas.openxmlformats.org/officeDocument/2006/relationships/customXml" Target="../ink/ink108.xml"/><Relationship Id="rId91" Type="http://schemas.openxmlformats.org/officeDocument/2006/relationships/customXml" Target="../ink/ink116.xml"/><Relationship Id="rId96" Type="http://schemas.openxmlformats.org/officeDocument/2006/relationships/image" Target="../media/image152.png"/><Relationship Id="rId140" Type="http://schemas.openxmlformats.org/officeDocument/2006/relationships/image" Target="../media/image174.png"/><Relationship Id="rId145" Type="http://schemas.openxmlformats.org/officeDocument/2006/relationships/customXml" Target="../ink/ink143.xml"/><Relationship Id="rId161" Type="http://schemas.openxmlformats.org/officeDocument/2006/relationships/customXml" Target="../ink/ink151.xml"/><Relationship Id="rId16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23" Type="http://schemas.openxmlformats.org/officeDocument/2006/relationships/customXml" Target="../ink/ink82.xml"/><Relationship Id="rId28" Type="http://schemas.openxmlformats.org/officeDocument/2006/relationships/image" Target="../media/image118.png"/><Relationship Id="rId49" Type="http://schemas.openxmlformats.org/officeDocument/2006/relationships/customXml" Target="../ink/ink95.xml"/><Relationship Id="rId114" Type="http://schemas.openxmlformats.org/officeDocument/2006/relationships/image" Target="../media/image161.png"/><Relationship Id="rId119" Type="http://schemas.openxmlformats.org/officeDocument/2006/relationships/customXml" Target="../ink/ink130.xml"/><Relationship Id="rId44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customXml" Target="../ink/ink103.xml"/><Relationship Id="rId81" Type="http://schemas.openxmlformats.org/officeDocument/2006/relationships/customXml" Target="../ink/ink111.xml"/><Relationship Id="rId86" Type="http://schemas.openxmlformats.org/officeDocument/2006/relationships/image" Target="../media/image147.png"/><Relationship Id="rId130" Type="http://schemas.openxmlformats.org/officeDocument/2006/relationships/image" Target="../media/image169.png"/><Relationship Id="rId135" Type="http://schemas.openxmlformats.org/officeDocument/2006/relationships/customXml" Target="../ink/ink138.xml"/><Relationship Id="rId151" Type="http://schemas.openxmlformats.org/officeDocument/2006/relationships/customXml" Target="../ink/ink146.xml"/><Relationship Id="rId156" Type="http://schemas.openxmlformats.org/officeDocument/2006/relationships/image" Target="../media/image182.png"/><Relationship Id="rId13" Type="http://schemas.openxmlformats.org/officeDocument/2006/relationships/customXml" Target="../ink/ink77.xml"/><Relationship Id="rId18" Type="http://schemas.openxmlformats.org/officeDocument/2006/relationships/image" Target="../media/image113.png"/><Relationship Id="rId39" Type="http://schemas.openxmlformats.org/officeDocument/2006/relationships/customXml" Target="../ink/ink90.xml"/><Relationship Id="rId109" Type="http://schemas.openxmlformats.org/officeDocument/2006/relationships/customXml" Target="../ink/ink125.xml"/><Relationship Id="rId34" Type="http://schemas.openxmlformats.org/officeDocument/2006/relationships/image" Target="../media/image121.png"/><Relationship Id="rId50" Type="http://schemas.openxmlformats.org/officeDocument/2006/relationships/image" Target="../media/image129.png"/><Relationship Id="rId55" Type="http://schemas.openxmlformats.org/officeDocument/2006/relationships/customXml" Target="../ink/ink98.xml"/><Relationship Id="rId76" Type="http://schemas.openxmlformats.org/officeDocument/2006/relationships/image" Target="../media/image142.png"/><Relationship Id="rId97" Type="http://schemas.openxmlformats.org/officeDocument/2006/relationships/customXml" Target="../ink/ink119.xml"/><Relationship Id="rId104" Type="http://schemas.openxmlformats.org/officeDocument/2006/relationships/image" Target="../media/image156.png"/><Relationship Id="rId120" Type="http://schemas.openxmlformats.org/officeDocument/2006/relationships/image" Target="../media/image164.png"/><Relationship Id="rId125" Type="http://schemas.openxmlformats.org/officeDocument/2006/relationships/customXml" Target="../ink/ink133.xml"/><Relationship Id="rId141" Type="http://schemas.openxmlformats.org/officeDocument/2006/relationships/customXml" Target="../ink/ink141.xml"/><Relationship Id="rId146" Type="http://schemas.openxmlformats.org/officeDocument/2006/relationships/image" Target="../media/image177.png"/><Relationship Id="rId7" Type="http://schemas.openxmlformats.org/officeDocument/2006/relationships/image" Target="../media/image107.png"/><Relationship Id="rId71" Type="http://schemas.openxmlformats.org/officeDocument/2006/relationships/customXml" Target="../ink/ink106.xml"/><Relationship Id="rId92" Type="http://schemas.openxmlformats.org/officeDocument/2006/relationships/image" Target="../media/image150.png"/><Relationship Id="rId162" Type="http://schemas.openxmlformats.org/officeDocument/2006/relationships/image" Target="../media/image185.png"/><Relationship Id="rId2" Type="http://schemas.openxmlformats.org/officeDocument/2006/relationships/image" Target="../media/image14.png"/><Relationship Id="rId29" Type="http://schemas.openxmlformats.org/officeDocument/2006/relationships/customXml" Target="../ink/ink85.xml"/><Relationship Id="rId24" Type="http://schemas.openxmlformats.org/officeDocument/2006/relationships/image" Target="../media/image116.png"/><Relationship Id="rId40" Type="http://schemas.openxmlformats.org/officeDocument/2006/relationships/image" Target="../media/image124.png"/><Relationship Id="rId45" Type="http://schemas.openxmlformats.org/officeDocument/2006/relationships/customXml" Target="../ink/ink93.xml"/><Relationship Id="rId66" Type="http://schemas.openxmlformats.org/officeDocument/2006/relationships/image" Target="../media/image137.png"/><Relationship Id="rId87" Type="http://schemas.openxmlformats.org/officeDocument/2006/relationships/customXml" Target="../ink/ink114.xml"/><Relationship Id="rId110" Type="http://schemas.openxmlformats.org/officeDocument/2006/relationships/image" Target="../media/image159.png"/><Relationship Id="rId115" Type="http://schemas.openxmlformats.org/officeDocument/2006/relationships/customXml" Target="../ink/ink128.xml"/><Relationship Id="rId131" Type="http://schemas.openxmlformats.org/officeDocument/2006/relationships/customXml" Target="../ink/ink136.xml"/><Relationship Id="rId136" Type="http://schemas.openxmlformats.org/officeDocument/2006/relationships/image" Target="../media/image172.png"/><Relationship Id="rId157" Type="http://schemas.openxmlformats.org/officeDocument/2006/relationships/customXml" Target="../ink/ink149.xml"/><Relationship Id="rId61" Type="http://schemas.openxmlformats.org/officeDocument/2006/relationships/customXml" Target="../ink/ink101.xml"/><Relationship Id="rId82" Type="http://schemas.openxmlformats.org/officeDocument/2006/relationships/image" Target="../media/image145.png"/><Relationship Id="rId152" Type="http://schemas.openxmlformats.org/officeDocument/2006/relationships/image" Target="../media/image180.png"/><Relationship Id="rId19" Type="http://schemas.openxmlformats.org/officeDocument/2006/relationships/customXml" Target="../ink/ink80.xml"/><Relationship Id="rId14" Type="http://schemas.openxmlformats.org/officeDocument/2006/relationships/image" Target="../media/image111.png"/><Relationship Id="rId30" Type="http://schemas.openxmlformats.org/officeDocument/2006/relationships/image" Target="../media/image119.png"/><Relationship Id="rId35" Type="http://schemas.openxmlformats.org/officeDocument/2006/relationships/customXml" Target="../ink/ink88.xml"/><Relationship Id="rId56" Type="http://schemas.openxmlformats.org/officeDocument/2006/relationships/image" Target="../media/image132.png"/><Relationship Id="rId77" Type="http://schemas.openxmlformats.org/officeDocument/2006/relationships/customXml" Target="../ink/ink109.xml"/><Relationship Id="rId100" Type="http://schemas.openxmlformats.org/officeDocument/2006/relationships/image" Target="../media/image154.png"/><Relationship Id="rId105" Type="http://schemas.openxmlformats.org/officeDocument/2006/relationships/customXml" Target="../ink/ink123.xml"/><Relationship Id="rId126" Type="http://schemas.openxmlformats.org/officeDocument/2006/relationships/image" Target="../media/image167.png"/><Relationship Id="rId147" Type="http://schemas.openxmlformats.org/officeDocument/2006/relationships/customXml" Target="../ink/ink144.xml"/><Relationship Id="rId8" Type="http://schemas.openxmlformats.org/officeDocument/2006/relationships/image" Target="../media/image108.png"/><Relationship Id="rId51" Type="http://schemas.openxmlformats.org/officeDocument/2006/relationships/customXml" Target="../ink/ink96.xml"/><Relationship Id="rId72" Type="http://schemas.openxmlformats.org/officeDocument/2006/relationships/image" Target="../media/image140.png"/><Relationship Id="rId93" Type="http://schemas.openxmlformats.org/officeDocument/2006/relationships/customXml" Target="../ink/ink117.xml"/><Relationship Id="rId98" Type="http://schemas.openxmlformats.org/officeDocument/2006/relationships/image" Target="../media/image153.png"/><Relationship Id="rId121" Type="http://schemas.openxmlformats.org/officeDocument/2006/relationships/customXml" Target="../ink/ink131.xml"/><Relationship Id="rId142" Type="http://schemas.openxmlformats.org/officeDocument/2006/relationships/image" Target="../media/image175.png"/><Relationship Id="rId163" Type="http://schemas.openxmlformats.org/officeDocument/2006/relationships/customXml" Target="../ink/ink152.xml"/><Relationship Id="rId3" Type="http://schemas.openxmlformats.org/officeDocument/2006/relationships/image" Target="../media/image103.png"/><Relationship Id="rId25" Type="http://schemas.openxmlformats.org/officeDocument/2006/relationships/customXml" Target="../ink/ink83.xml"/><Relationship Id="rId46" Type="http://schemas.openxmlformats.org/officeDocument/2006/relationships/image" Target="../media/image127.png"/><Relationship Id="rId67" Type="http://schemas.openxmlformats.org/officeDocument/2006/relationships/customXml" Target="../ink/ink104.xml"/><Relationship Id="rId116" Type="http://schemas.openxmlformats.org/officeDocument/2006/relationships/image" Target="../media/image162.png"/><Relationship Id="rId137" Type="http://schemas.openxmlformats.org/officeDocument/2006/relationships/customXml" Target="../ink/ink139.xml"/><Relationship Id="rId158" Type="http://schemas.openxmlformats.org/officeDocument/2006/relationships/image" Target="../media/image183.png"/><Relationship Id="rId20" Type="http://schemas.openxmlformats.org/officeDocument/2006/relationships/image" Target="../media/image114.png"/><Relationship Id="rId41" Type="http://schemas.openxmlformats.org/officeDocument/2006/relationships/customXml" Target="../ink/ink91.xml"/><Relationship Id="rId62" Type="http://schemas.openxmlformats.org/officeDocument/2006/relationships/image" Target="../media/image135.png"/><Relationship Id="rId83" Type="http://schemas.openxmlformats.org/officeDocument/2006/relationships/customXml" Target="../ink/ink112.xml"/><Relationship Id="rId88" Type="http://schemas.openxmlformats.org/officeDocument/2006/relationships/image" Target="../media/image148.png"/><Relationship Id="rId111" Type="http://schemas.openxmlformats.org/officeDocument/2006/relationships/customXml" Target="../ink/ink126.xml"/><Relationship Id="rId132" Type="http://schemas.openxmlformats.org/officeDocument/2006/relationships/image" Target="../media/image170.png"/><Relationship Id="rId153" Type="http://schemas.openxmlformats.org/officeDocument/2006/relationships/customXml" Target="../ink/ink147.xml"/><Relationship Id="rId15" Type="http://schemas.openxmlformats.org/officeDocument/2006/relationships/customXml" Target="../ink/ink78.xml"/><Relationship Id="rId36" Type="http://schemas.openxmlformats.org/officeDocument/2006/relationships/image" Target="../media/image122.png"/><Relationship Id="rId57" Type="http://schemas.openxmlformats.org/officeDocument/2006/relationships/customXml" Target="../ink/ink99.xml"/><Relationship Id="rId106" Type="http://schemas.openxmlformats.org/officeDocument/2006/relationships/image" Target="../media/image157.png"/><Relationship Id="rId127" Type="http://schemas.openxmlformats.org/officeDocument/2006/relationships/customXml" Target="../ink/ink134.xml"/><Relationship Id="rId10" Type="http://schemas.openxmlformats.org/officeDocument/2006/relationships/image" Target="../media/image109.png"/><Relationship Id="rId31" Type="http://schemas.openxmlformats.org/officeDocument/2006/relationships/customXml" Target="../ink/ink86.xml"/><Relationship Id="rId52" Type="http://schemas.openxmlformats.org/officeDocument/2006/relationships/image" Target="../media/image130.png"/><Relationship Id="rId73" Type="http://schemas.openxmlformats.org/officeDocument/2006/relationships/customXml" Target="../ink/ink107.xml"/><Relationship Id="rId78" Type="http://schemas.openxmlformats.org/officeDocument/2006/relationships/image" Target="../media/image143.png"/><Relationship Id="rId94" Type="http://schemas.openxmlformats.org/officeDocument/2006/relationships/image" Target="../media/image151.png"/><Relationship Id="rId99" Type="http://schemas.openxmlformats.org/officeDocument/2006/relationships/customXml" Target="../ink/ink120.xml"/><Relationship Id="rId101" Type="http://schemas.openxmlformats.org/officeDocument/2006/relationships/customXml" Target="../ink/ink121.xml"/><Relationship Id="rId122" Type="http://schemas.openxmlformats.org/officeDocument/2006/relationships/image" Target="../media/image165.png"/><Relationship Id="rId143" Type="http://schemas.openxmlformats.org/officeDocument/2006/relationships/customXml" Target="../ink/ink142.xml"/><Relationship Id="rId148" Type="http://schemas.openxmlformats.org/officeDocument/2006/relationships/image" Target="../media/image178.png"/><Relationship Id="rId164" Type="http://schemas.openxmlformats.org/officeDocument/2006/relationships/image" Target="../media/image186.png"/><Relationship Id="rId4" Type="http://schemas.openxmlformats.org/officeDocument/2006/relationships/image" Target="../media/image104.png"/><Relationship Id="rId9" Type="http://schemas.openxmlformats.org/officeDocument/2006/relationships/customXml" Target="../ink/ink75.xml"/><Relationship Id="rId26" Type="http://schemas.openxmlformats.org/officeDocument/2006/relationships/image" Target="../media/image117.png"/><Relationship Id="rId47" Type="http://schemas.openxmlformats.org/officeDocument/2006/relationships/customXml" Target="../ink/ink94.xml"/><Relationship Id="rId68" Type="http://schemas.openxmlformats.org/officeDocument/2006/relationships/image" Target="../media/image138.png"/><Relationship Id="rId89" Type="http://schemas.openxmlformats.org/officeDocument/2006/relationships/customXml" Target="../ink/ink115.xml"/><Relationship Id="rId112" Type="http://schemas.openxmlformats.org/officeDocument/2006/relationships/image" Target="../media/image160.png"/><Relationship Id="rId133" Type="http://schemas.openxmlformats.org/officeDocument/2006/relationships/customXml" Target="../ink/ink137.xml"/><Relationship Id="rId154" Type="http://schemas.openxmlformats.org/officeDocument/2006/relationships/image" Target="../media/image181.png"/><Relationship Id="rId16" Type="http://schemas.openxmlformats.org/officeDocument/2006/relationships/image" Target="../media/image112.png"/><Relationship Id="rId37" Type="http://schemas.openxmlformats.org/officeDocument/2006/relationships/customXml" Target="../ink/ink89.xml"/><Relationship Id="rId58" Type="http://schemas.openxmlformats.org/officeDocument/2006/relationships/image" Target="../media/image133.png"/><Relationship Id="rId79" Type="http://schemas.openxmlformats.org/officeDocument/2006/relationships/customXml" Target="../ink/ink110.xml"/><Relationship Id="rId102" Type="http://schemas.openxmlformats.org/officeDocument/2006/relationships/image" Target="../media/image155.png"/><Relationship Id="rId123" Type="http://schemas.openxmlformats.org/officeDocument/2006/relationships/customXml" Target="../ink/ink132.xml"/><Relationship Id="rId144" Type="http://schemas.openxmlformats.org/officeDocument/2006/relationships/image" Target="../media/image176.png"/><Relationship Id="rId90" Type="http://schemas.openxmlformats.org/officeDocument/2006/relationships/image" Target="../media/image149.png"/><Relationship Id="rId165" Type="http://schemas.openxmlformats.org/officeDocument/2006/relationships/customXml" Target="../ink/ink153.xml"/><Relationship Id="rId27" Type="http://schemas.openxmlformats.org/officeDocument/2006/relationships/customXml" Target="../ink/ink84.xml"/><Relationship Id="rId48" Type="http://schemas.openxmlformats.org/officeDocument/2006/relationships/image" Target="../media/image128.png"/><Relationship Id="rId69" Type="http://schemas.openxmlformats.org/officeDocument/2006/relationships/customXml" Target="../ink/ink105.xml"/><Relationship Id="rId113" Type="http://schemas.openxmlformats.org/officeDocument/2006/relationships/customXml" Target="../ink/ink127.xml"/><Relationship Id="rId134" Type="http://schemas.openxmlformats.org/officeDocument/2006/relationships/image" Target="../media/image171.png"/><Relationship Id="rId80" Type="http://schemas.openxmlformats.org/officeDocument/2006/relationships/image" Target="../media/image144.png"/><Relationship Id="rId155" Type="http://schemas.openxmlformats.org/officeDocument/2006/relationships/customXml" Target="../ink/ink14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8.xml"/><Relationship Id="rId18" Type="http://schemas.openxmlformats.org/officeDocument/2006/relationships/image" Target="../media/image76.png"/><Relationship Id="rId26" Type="http://schemas.openxmlformats.org/officeDocument/2006/relationships/image" Target="../media/image198.png"/><Relationship Id="rId21" Type="http://schemas.openxmlformats.org/officeDocument/2006/relationships/customXml" Target="../ink/ink162.xml"/><Relationship Id="rId34" Type="http://schemas.openxmlformats.org/officeDocument/2006/relationships/image" Target="../media/image202.png"/><Relationship Id="rId7" Type="http://schemas.openxmlformats.org/officeDocument/2006/relationships/customXml" Target="../ink/ink155.xml"/><Relationship Id="rId12" Type="http://schemas.openxmlformats.org/officeDocument/2006/relationships/image" Target="../media/image192.png"/><Relationship Id="rId17" Type="http://schemas.openxmlformats.org/officeDocument/2006/relationships/customXml" Target="../ink/ink160.xml"/><Relationship Id="rId25" Type="http://schemas.openxmlformats.org/officeDocument/2006/relationships/customXml" Target="../ink/ink164.xml"/><Relationship Id="rId33" Type="http://schemas.openxmlformats.org/officeDocument/2006/relationships/customXml" Target="../ink/ink168.xml"/><Relationship Id="rId38" Type="http://schemas.openxmlformats.org/officeDocument/2006/relationships/image" Target="../media/image204.png"/><Relationship Id="rId2" Type="http://schemas.openxmlformats.org/officeDocument/2006/relationships/image" Target="../media/image108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29" Type="http://schemas.openxmlformats.org/officeDocument/2006/relationships/customXml" Target="../ink/ink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57.xml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customXml" Target="../ink/ink170.xml"/><Relationship Id="rId5" Type="http://schemas.openxmlformats.org/officeDocument/2006/relationships/customXml" Target="../ink/ink154.xml"/><Relationship Id="rId15" Type="http://schemas.openxmlformats.org/officeDocument/2006/relationships/customXml" Target="../ink/ink159.xml"/><Relationship Id="rId23" Type="http://schemas.openxmlformats.org/officeDocument/2006/relationships/customXml" Target="../ink/ink163.xml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10" Type="http://schemas.openxmlformats.org/officeDocument/2006/relationships/image" Target="../media/image191.png"/><Relationship Id="rId19" Type="http://schemas.openxmlformats.org/officeDocument/2006/relationships/customXml" Target="../ink/ink161.xml"/><Relationship Id="rId31" Type="http://schemas.openxmlformats.org/officeDocument/2006/relationships/customXml" Target="../ink/ink167.xml"/><Relationship Id="rId4" Type="http://schemas.openxmlformats.org/officeDocument/2006/relationships/image" Target="../media/image104.png"/><Relationship Id="rId9" Type="http://schemas.openxmlformats.org/officeDocument/2006/relationships/customXml" Target="../ink/ink156.xml"/><Relationship Id="rId14" Type="http://schemas.openxmlformats.org/officeDocument/2006/relationships/image" Target="../media/image193.png"/><Relationship Id="rId22" Type="http://schemas.openxmlformats.org/officeDocument/2006/relationships/image" Target="../media/image196.png"/><Relationship Id="rId27" Type="http://schemas.openxmlformats.org/officeDocument/2006/relationships/customXml" Target="../ink/ink165.xml"/><Relationship Id="rId30" Type="http://schemas.openxmlformats.org/officeDocument/2006/relationships/image" Target="../media/image200.png"/><Relationship Id="rId35" Type="http://schemas.openxmlformats.org/officeDocument/2006/relationships/customXml" Target="../ink/ink169.xml"/><Relationship Id="rId8" Type="http://schemas.openxmlformats.org/officeDocument/2006/relationships/image" Target="../media/image190.png"/><Relationship Id="rId3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customXml" Target="../ink/ink175.xml"/><Relationship Id="rId3" Type="http://schemas.openxmlformats.org/officeDocument/2006/relationships/image" Target="../media/image206.png"/><Relationship Id="rId7" Type="http://schemas.openxmlformats.org/officeDocument/2006/relationships/customXml" Target="../ink/ink172.xml"/><Relationship Id="rId12" Type="http://schemas.openxmlformats.org/officeDocument/2006/relationships/image" Target="../media/image210.png"/><Relationship Id="rId2" Type="http://schemas.openxmlformats.org/officeDocument/2006/relationships/image" Target="../media/image205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customXml" Target="../ink/ink174.xml"/><Relationship Id="rId5" Type="http://schemas.openxmlformats.org/officeDocument/2006/relationships/customXml" Target="../ink/ink171.xml"/><Relationship Id="rId15" Type="http://schemas.openxmlformats.org/officeDocument/2006/relationships/customXml" Target="../ink/ink176.xml"/><Relationship Id="rId10" Type="http://schemas.openxmlformats.org/officeDocument/2006/relationships/image" Target="../media/image209.png"/><Relationship Id="rId4" Type="http://schemas.openxmlformats.org/officeDocument/2006/relationships/image" Target="../media/image188.png"/><Relationship Id="rId9" Type="http://schemas.openxmlformats.org/officeDocument/2006/relationships/customXml" Target="../ink/ink173.xml"/><Relationship Id="rId14" Type="http://schemas.openxmlformats.org/officeDocument/2006/relationships/image" Target="../media/image2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1E0-FD6E-D9B9-69B2-19FB7C448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Z" sz="4600" dirty="0" err="1">
                <a:solidFill>
                  <a:srgbClr val="EBEBEB"/>
                </a:solidFill>
              </a:rPr>
              <a:t>EmotionGui</a:t>
            </a:r>
            <a:r>
              <a:rPr lang="en-NZ" sz="4600" dirty="0">
                <a:solidFill>
                  <a:srgbClr val="EBEBEB"/>
                </a:solidFill>
              </a:rPr>
              <a:t>_ understanding </a:t>
            </a:r>
            <a:br>
              <a:rPr lang="en-NZ" sz="4600" dirty="0">
                <a:solidFill>
                  <a:srgbClr val="EBEBEB"/>
                </a:solidFill>
              </a:rPr>
            </a:br>
            <a:r>
              <a:rPr lang="en-NZ" sz="4600" dirty="0" err="1">
                <a:solidFill>
                  <a:srgbClr val="EBEBEB"/>
                </a:solidFill>
              </a:rPr>
              <a:t>PyQT</a:t>
            </a:r>
            <a:r>
              <a:rPr lang="en-NZ" sz="4600" dirty="0">
                <a:solidFill>
                  <a:srgbClr val="EBEBEB"/>
                </a:solidFill>
              </a:rPr>
              <a:t>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0C6C-26AA-9DB6-9B28-0A31C2932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145" y="4591665"/>
            <a:ext cx="4535926" cy="1622322"/>
          </a:xfrm>
        </p:spPr>
        <p:txBody>
          <a:bodyPr>
            <a:normAutofit/>
          </a:bodyPr>
          <a:lstStyle/>
          <a:p>
            <a:r>
              <a:rPr lang="en-NZ" dirty="0"/>
              <a:t>Class Diagram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C3DF8FF1-73C6-FF34-E091-7089ECF7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" y="789868"/>
            <a:ext cx="6404874" cy="52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AD1E0-FD6E-D9B9-69B2-19FB7C448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615" y="913167"/>
            <a:ext cx="4943216" cy="156035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NZ" sz="3600" dirty="0" err="1">
                <a:solidFill>
                  <a:srgbClr val="EBEBEB"/>
                </a:solidFill>
              </a:rPr>
              <a:t>EmotionGui</a:t>
            </a:r>
            <a:r>
              <a:rPr lang="en-NZ" sz="3600" dirty="0">
                <a:solidFill>
                  <a:srgbClr val="EBEBEB"/>
                </a:solidFill>
              </a:rPr>
              <a:t>_ understanding </a:t>
            </a:r>
            <a:br>
              <a:rPr lang="en-NZ" sz="3600" dirty="0">
                <a:solidFill>
                  <a:srgbClr val="EBEBEB"/>
                </a:solidFill>
              </a:rPr>
            </a:br>
            <a:r>
              <a:rPr lang="en-NZ" sz="3600" dirty="0" err="1">
                <a:solidFill>
                  <a:srgbClr val="EBEBEB"/>
                </a:solidFill>
              </a:rPr>
              <a:t>PyQT</a:t>
            </a:r>
            <a:r>
              <a:rPr lang="en-NZ" sz="3600" dirty="0">
                <a:solidFill>
                  <a:srgbClr val="EBEBEB"/>
                </a:solidFill>
              </a:rPr>
              <a:t>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0C6C-26AA-9DB6-9B28-0A31C2932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615" y="2565507"/>
            <a:ext cx="5528761" cy="566324"/>
          </a:xfrm>
        </p:spPr>
        <p:txBody>
          <a:bodyPr>
            <a:normAutofit/>
          </a:bodyPr>
          <a:lstStyle/>
          <a:p>
            <a:r>
              <a:rPr lang="en-NZ" dirty="0"/>
              <a:t>Main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71433-9A82-CC36-3380-9569D8330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24" y="753498"/>
            <a:ext cx="3933201" cy="19469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52714-F7E8-9046-4C2E-6338E231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80" y="2941853"/>
            <a:ext cx="3933200" cy="31626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8960EA-0728-1A3C-3FEC-73242AF7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051" y="3222053"/>
            <a:ext cx="4009409" cy="872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23DAC-5145-A8BC-BE75-451B79B50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051" y="4249953"/>
            <a:ext cx="3984006" cy="7874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21D4A7-AA4C-3024-C59A-00BF1E937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158" y="5348914"/>
            <a:ext cx="3992473" cy="8298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4EFBE01-23F1-8F7A-AACC-835BFD37C925}"/>
              </a:ext>
            </a:extLst>
          </p:cNvPr>
          <p:cNvGrpSpPr/>
          <p:nvPr/>
        </p:nvGrpSpPr>
        <p:grpSpPr>
          <a:xfrm>
            <a:off x="4553245" y="3283418"/>
            <a:ext cx="338760" cy="1439640"/>
            <a:chOff x="4553245" y="3283418"/>
            <a:chExt cx="338760" cy="14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214D14-EC8E-7328-3571-C740A4C841ED}"/>
                    </a:ext>
                  </a:extLst>
                </p14:cNvPr>
                <p14:cNvContentPartPr/>
                <p14:nvPr/>
              </p14:nvContentPartPr>
              <p14:xfrm>
                <a:off x="4553245" y="3356138"/>
                <a:ext cx="257760" cy="136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214D14-EC8E-7328-3571-C740A4C841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44245" y="3347138"/>
                  <a:ext cx="275400" cy="13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8045B9-F8DF-7EA0-E2CD-26F246B21780}"/>
                    </a:ext>
                  </a:extLst>
                </p14:cNvPr>
                <p14:cNvContentPartPr/>
                <p14:nvPr/>
              </p14:nvContentPartPr>
              <p14:xfrm>
                <a:off x="4810645" y="3283418"/>
                <a:ext cx="81360" cy="130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8045B9-F8DF-7EA0-E2CD-26F246B217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2005" y="3274418"/>
                  <a:ext cx="990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CA975-A8D2-7765-09DE-C8440F22E836}"/>
              </a:ext>
            </a:extLst>
          </p:cNvPr>
          <p:cNvGrpSpPr/>
          <p:nvPr/>
        </p:nvGrpSpPr>
        <p:grpSpPr>
          <a:xfrm>
            <a:off x="4419685" y="4303658"/>
            <a:ext cx="523080" cy="1024560"/>
            <a:chOff x="4419685" y="4303658"/>
            <a:chExt cx="523080" cy="10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08690D-B1FA-7683-A9B7-37F81FB496A3}"/>
                    </a:ext>
                  </a:extLst>
                </p14:cNvPr>
                <p14:cNvContentPartPr/>
                <p14:nvPr/>
              </p14:nvContentPartPr>
              <p14:xfrm>
                <a:off x="4419685" y="4358378"/>
                <a:ext cx="494640" cy="969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08690D-B1FA-7683-A9B7-37F81FB49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0685" y="4349378"/>
                  <a:ext cx="51228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842229-346F-533F-F2B1-A611AFE101D4}"/>
                    </a:ext>
                  </a:extLst>
                </p14:cNvPr>
                <p14:cNvContentPartPr/>
                <p14:nvPr/>
              </p14:nvContentPartPr>
              <p14:xfrm>
                <a:off x="4888045" y="4303658"/>
                <a:ext cx="54720" cy="116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842229-346F-533F-F2B1-A611AFE101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9045" y="4294658"/>
                  <a:ext cx="723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8EA22-C627-C280-FF35-49D3159C2C7D}"/>
              </a:ext>
            </a:extLst>
          </p:cNvPr>
          <p:cNvGrpSpPr/>
          <p:nvPr/>
        </p:nvGrpSpPr>
        <p:grpSpPr>
          <a:xfrm>
            <a:off x="4505725" y="5365298"/>
            <a:ext cx="438840" cy="529200"/>
            <a:chOff x="4505725" y="5365298"/>
            <a:chExt cx="43884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85501F-2EC9-254B-E9F6-D988B9078266}"/>
                    </a:ext>
                  </a:extLst>
                </p14:cNvPr>
                <p14:cNvContentPartPr/>
                <p14:nvPr/>
              </p14:nvContentPartPr>
              <p14:xfrm>
                <a:off x="4505725" y="5423978"/>
                <a:ext cx="382680" cy="47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85501F-2EC9-254B-E9F6-D988B90782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96725" y="5415338"/>
                  <a:ext cx="4003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3A5A4E-A9E4-E379-6CE7-780860B60CF3}"/>
                    </a:ext>
                  </a:extLst>
                </p14:cNvPr>
                <p14:cNvContentPartPr/>
                <p14:nvPr/>
              </p14:nvContentPartPr>
              <p14:xfrm>
                <a:off x="4858525" y="5365298"/>
                <a:ext cx="86040" cy="10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3A5A4E-A9E4-E379-6CE7-780860B60C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49525" y="5356298"/>
                  <a:ext cx="103680" cy="12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5CB4E0-22CA-5971-50E6-172CE4373E2C}"/>
              </a:ext>
            </a:extLst>
          </p:cNvPr>
          <p:cNvSpPr txBox="1"/>
          <p:nvPr/>
        </p:nvSpPr>
        <p:spPr>
          <a:xfrm>
            <a:off x="9076892" y="3337588"/>
            <a:ext cx="2234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solidFill>
                  <a:schemeClr val="tx1">
                    <a:lumMod val="95000"/>
                  </a:schemeClr>
                </a:solidFill>
              </a:rPr>
              <a:t>Open visualise screen when clicking Visualize button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7EEAD-EAB9-94AC-33B1-E2CA124E78FC}"/>
              </a:ext>
            </a:extLst>
          </p:cNvPr>
          <p:cNvSpPr txBox="1"/>
          <p:nvPr/>
        </p:nvSpPr>
        <p:spPr>
          <a:xfrm>
            <a:off x="9076892" y="4298776"/>
            <a:ext cx="2234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solidFill>
                  <a:schemeClr val="tx1">
                    <a:lumMod val="95000"/>
                  </a:schemeClr>
                </a:solidFill>
              </a:rPr>
              <a:t>Open annotation screen when clicking Annotation button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36377-CE0A-62C2-736A-721598F89C37}"/>
              </a:ext>
            </a:extLst>
          </p:cNvPr>
          <p:cNvSpPr txBox="1"/>
          <p:nvPr/>
        </p:nvSpPr>
        <p:spPr>
          <a:xfrm>
            <a:off x="9139140" y="5298525"/>
            <a:ext cx="2234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solidFill>
                  <a:schemeClr val="tx1">
                    <a:lumMod val="95000"/>
                  </a:schemeClr>
                </a:solidFill>
              </a:rPr>
              <a:t>Open live audio screen when clicking Live Audio button </a:t>
            </a:r>
          </a:p>
        </p:txBody>
      </p:sp>
    </p:spTree>
    <p:extLst>
      <p:ext uri="{BB962C8B-B14F-4D97-AF65-F5344CB8AC3E}">
        <p14:creationId xmlns:p14="http://schemas.microsoft.com/office/powerpoint/2010/main" val="2757591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AD1E0-FD6E-D9B9-69B2-19FB7C448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06" y="571500"/>
            <a:ext cx="3382297" cy="16003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Z" sz="3400" dirty="0" err="1">
                <a:solidFill>
                  <a:srgbClr val="EBEBEB"/>
                </a:solidFill>
              </a:rPr>
              <a:t>EmotionGui</a:t>
            </a:r>
            <a:r>
              <a:rPr lang="en-NZ" sz="3400" dirty="0">
                <a:solidFill>
                  <a:srgbClr val="EBEBEB"/>
                </a:solidFill>
              </a:rPr>
              <a:t>_ </a:t>
            </a:r>
            <a:r>
              <a:rPr lang="en-NZ" sz="3400" dirty="0" err="1">
                <a:solidFill>
                  <a:srgbClr val="EBEBEB"/>
                </a:solidFill>
              </a:rPr>
              <a:t>PyQt</a:t>
            </a:r>
            <a:r>
              <a:rPr lang="en-NZ" sz="3400" dirty="0">
                <a:solidFill>
                  <a:srgbClr val="EBEBEB"/>
                </a:solidFill>
              </a:rPr>
              <a:t> code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0C6C-26AA-9DB6-9B28-0A31C2932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522" y="2264148"/>
            <a:ext cx="3382298" cy="553445"/>
          </a:xfrm>
        </p:spPr>
        <p:txBody>
          <a:bodyPr>
            <a:normAutofit/>
          </a:bodyPr>
          <a:lstStyle/>
          <a:p>
            <a:r>
              <a:rPr lang="en-NZ" dirty="0"/>
              <a:t>Annotation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4DB73-79C2-1D91-7E79-8BB19DC8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99" y="732485"/>
            <a:ext cx="5953534" cy="36167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C572C-2D41-A4C9-3056-E7D21295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16" y="2909937"/>
            <a:ext cx="4251790" cy="2379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669BE-DB5E-D66E-FE59-4EA4FB53C813}"/>
              </a:ext>
            </a:extLst>
          </p:cNvPr>
          <p:cNvSpPr txBox="1"/>
          <p:nvPr/>
        </p:nvSpPr>
        <p:spPr>
          <a:xfrm>
            <a:off x="3114937" y="3642340"/>
            <a:ext cx="19617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95000"/>
                  </a:schemeClr>
                </a:solidFill>
              </a:rPr>
              <a:t>Collections of arousal/valence points and time are recorded in arrays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2DF9533A-65F1-BE34-4403-75653ECC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gray">
          <a:xfrm>
            <a:off x="5076702" y="4457810"/>
            <a:ext cx="3266977" cy="523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0C9C9-1948-9D8C-7BB7-213FFDD0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676" y="4457810"/>
            <a:ext cx="3047193" cy="15235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77BD8B-85DB-6BE4-D88D-94A4FFD4DF78}"/>
              </a:ext>
            </a:extLst>
          </p:cNvPr>
          <p:cNvSpPr txBox="1"/>
          <p:nvPr/>
        </p:nvSpPr>
        <p:spPr>
          <a:xfrm>
            <a:off x="5156808" y="5089919"/>
            <a:ext cx="3124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900" dirty="0">
                <a:solidFill>
                  <a:schemeClr val="tx1">
                    <a:lumMod val="95000"/>
                  </a:schemeClr>
                </a:solidFill>
              </a:rPr>
              <a:t>When clicked ‘Open Video/Audio file, a file selector dialog pops up and a file is selected from the local machine. If filename is not empty, source the media content from the file path and enable the play button; if it’s a wav audio file, source the audio from the file path.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55564E-C09A-A244-DD45-0CDAB39309EF}"/>
              </a:ext>
            </a:extLst>
          </p:cNvPr>
          <p:cNvGrpSpPr/>
          <p:nvPr/>
        </p:nvGrpSpPr>
        <p:grpSpPr>
          <a:xfrm>
            <a:off x="6249071" y="3397695"/>
            <a:ext cx="57240" cy="113400"/>
            <a:chOff x="6249071" y="3397695"/>
            <a:chExt cx="5724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B153EA-75DB-297C-FBDD-3991EEC632D5}"/>
                    </a:ext>
                  </a:extLst>
                </p14:cNvPr>
                <p14:cNvContentPartPr/>
                <p14:nvPr/>
              </p14:nvContentPartPr>
              <p14:xfrm>
                <a:off x="6251231" y="3397695"/>
                <a:ext cx="31320" cy="87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B153EA-75DB-297C-FBDD-3991EEC632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2591" y="3388695"/>
                  <a:ext cx="48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48C160-0145-BF96-3456-70729C47DE19}"/>
                    </a:ext>
                  </a:extLst>
                </p14:cNvPr>
                <p14:cNvContentPartPr/>
                <p14:nvPr/>
              </p14:nvContentPartPr>
              <p14:xfrm>
                <a:off x="6249071" y="3492375"/>
                <a:ext cx="57240" cy="18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48C160-0145-BF96-3456-70729C47DE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0431" y="3483735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C3C2202-2AEB-CEC9-4F27-B4BC95293AEF}"/>
              </a:ext>
            </a:extLst>
          </p:cNvPr>
          <p:cNvGrpSpPr/>
          <p:nvPr/>
        </p:nvGrpSpPr>
        <p:grpSpPr>
          <a:xfrm>
            <a:off x="5572271" y="4618455"/>
            <a:ext cx="51120" cy="89640"/>
            <a:chOff x="5572271" y="4618455"/>
            <a:chExt cx="5112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58DA9D-6082-567A-5331-18E643368CEF}"/>
                    </a:ext>
                  </a:extLst>
                </p14:cNvPr>
                <p14:cNvContentPartPr/>
                <p14:nvPr/>
              </p14:nvContentPartPr>
              <p14:xfrm>
                <a:off x="5578031" y="4618455"/>
                <a:ext cx="23760" cy="79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58DA9D-6082-567A-5331-18E643368C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9031" y="4609815"/>
                  <a:ext cx="41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8AF725-7BB5-D4E3-13A8-E1AB00CB2407}"/>
                    </a:ext>
                  </a:extLst>
                </p14:cNvPr>
                <p14:cNvContentPartPr/>
                <p14:nvPr/>
              </p14:nvContentPartPr>
              <p14:xfrm>
                <a:off x="5572271" y="4702335"/>
                <a:ext cx="51120" cy="5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8AF725-7BB5-D4E3-13A8-E1AB00CB24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3631" y="4693695"/>
                  <a:ext cx="6876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2FC1B3C-387B-10B2-38F5-D8014FFFBA03}"/>
                  </a:ext>
                </a:extLst>
              </p14:cNvPr>
              <p14:cNvContentPartPr/>
              <p14:nvPr/>
            </p14:nvContentPartPr>
            <p14:xfrm>
              <a:off x="7601300" y="4490318"/>
              <a:ext cx="1404720" cy="453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2FC1B3C-387B-10B2-38F5-D8014FFFBA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2300" y="4481678"/>
                <a:ext cx="1422360" cy="470880"/>
              </a:xfrm>
              <a:prstGeom prst="rect">
                <a:avLst/>
              </a:prstGeom>
            </p:spPr>
          </p:pic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418B8B71-D72D-5E38-BB77-725829B0E0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00596" y="1211035"/>
            <a:ext cx="4962013" cy="50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1C09-162E-0237-085B-1A83B147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935" y="632160"/>
            <a:ext cx="6709809" cy="614987"/>
          </a:xfrm>
        </p:spPr>
        <p:txBody>
          <a:bodyPr/>
          <a:lstStyle/>
          <a:p>
            <a:r>
              <a:rPr lang="en-NZ" sz="2000" dirty="0"/>
              <a:t>‘wav’ audio file </a:t>
            </a:r>
            <a:r>
              <a:rPr lang="en-NZ" sz="2000" dirty="0" err="1"/>
              <a:t>calles</a:t>
            </a:r>
            <a:r>
              <a:rPr lang="en-NZ" sz="2000" dirty="0"/>
              <a:t> </a:t>
            </a:r>
            <a:r>
              <a:rPr lang="en-NZ" sz="2000" dirty="0" err="1"/>
              <a:t>audioVis</a:t>
            </a:r>
            <a:r>
              <a:rPr lang="en-NZ" sz="2000" dirty="0"/>
              <a:t>, what does it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DF79-AB00-BB9C-8FB0-039FB184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019" y="3283528"/>
            <a:ext cx="3537527" cy="2207665"/>
          </a:xfrm>
        </p:spPr>
        <p:txBody>
          <a:bodyPr/>
          <a:lstStyle/>
          <a:p>
            <a:r>
              <a:rPr lang="en-NZ" sz="1200" dirty="0"/>
              <a:t>Missing an audio display?</a:t>
            </a:r>
          </a:p>
          <a:p>
            <a:r>
              <a:rPr lang="en-NZ" sz="1050" dirty="0"/>
              <a:t>Can’t find a plot of the spectrogram and audio tool 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901C7-965A-EE73-4412-6E3ABB72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31" y="1327150"/>
            <a:ext cx="3047193" cy="1523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4CA71-36BD-3058-6A7C-4CA38E80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04" y="1327150"/>
            <a:ext cx="4962013" cy="5008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F753F-22AD-8EFC-E8CA-E45345592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578"/>
          <a:stretch/>
        </p:blipFill>
        <p:spPr>
          <a:xfrm>
            <a:off x="1251935" y="3093782"/>
            <a:ext cx="2088568" cy="262031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92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4829-8430-3445-2DA0-10AD90A5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31" y="522292"/>
            <a:ext cx="10371995" cy="512279"/>
          </a:xfrm>
        </p:spPr>
        <p:txBody>
          <a:bodyPr/>
          <a:lstStyle/>
          <a:p>
            <a:r>
              <a:rPr lang="en-NZ" sz="2400" dirty="0" err="1"/>
              <a:t>Mediaplayer</a:t>
            </a:r>
            <a:r>
              <a:rPr lang="en-NZ" sz="2400" dirty="0"/>
              <a:t> control buttons and annotation plot control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68EAB5-2583-44B9-56E6-ACAD45687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41" r="50554" b="2260"/>
          <a:stretch/>
        </p:blipFill>
        <p:spPr>
          <a:xfrm>
            <a:off x="531532" y="1061420"/>
            <a:ext cx="3843579" cy="16056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C30B51-AEFF-156C-FA2A-558D7D16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77" y="2706919"/>
            <a:ext cx="2168680" cy="6567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B2108F-CAAE-23C3-7C7B-7DC1694FD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12" y="2698313"/>
            <a:ext cx="3784999" cy="23166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39B4DD-12EA-FF59-6FE6-C2B670E3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2" t="74647" r="1841" b="2817"/>
          <a:stretch/>
        </p:blipFill>
        <p:spPr>
          <a:xfrm>
            <a:off x="5110593" y="1494429"/>
            <a:ext cx="3909667" cy="10642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C6005-A45F-3A1C-8A23-CB301EEAB9CD}"/>
              </a:ext>
            </a:extLst>
          </p:cNvPr>
          <p:cNvGrpSpPr/>
          <p:nvPr/>
        </p:nvGrpSpPr>
        <p:grpSpPr>
          <a:xfrm>
            <a:off x="1909373" y="1802933"/>
            <a:ext cx="48240" cy="79200"/>
            <a:chOff x="1853617" y="1556464"/>
            <a:chExt cx="48240" cy="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5ADF61-EDDC-3C64-9079-61A7AFE2E544}"/>
                    </a:ext>
                  </a:extLst>
                </p14:cNvPr>
                <p14:cNvContentPartPr/>
                <p14:nvPr/>
              </p14:nvContentPartPr>
              <p14:xfrm>
                <a:off x="1858297" y="1556464"/>
                <a:ext cx="22680" cy="6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5ADF61-EDDC-3C64-9079-61A7AFE2E5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9297" y="1547464"/>
                  <a:ext cx="40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55A216-05CB-3321-A9F1-50258B867277}"/>
                    </a:ext>
                  </a:extLst>
                </p14:cNvPr>
                <p14:cNvContentPartPr/>
                <p14:nvPr/>
              </p14:nvContentPartPr>
              <p14:xfrm>
                <a:off x="1853617" y="1627744"/>
                <a:ext cx="48240" cy="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55A216-05CB-3321-A9F1-50258B8672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44977" y="1618744"/>
                  <a:ext cx="6588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64C5886-16EE-DCCD-391E-286F1DF90E43}"/>
                  </a:ext>
                </a:extLst>
              </p14:cNvPr>
              <p14:cNvContentPartPr/>
              <p14:nvPr/>
            </p14:nvContentPartPr>
            <p14:xfrm>
              <a:off x="955777" y="2825464"/>
              <a:ext cx="63000" cy="100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64C5886-16EE-DCCD-391E-286F1DF90E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137" y="2816464"/>
                <a:ext cx="80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B2847D6-B3A5-5D10-D53A-A84F197AF8D2}"/>
                  </a:ext>
                </a:extLst>
              </p14:cNvPr>
              <p14:cNvContentPartPr/>
              <p14:nvPr/>
            </p14:nvContentPartPr>
            <p14:xfrm>
              <a:off x="936697" y="3260344"/>
              <a:ext cx="75960" cy="109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B2847D6-B3A5-5D10-D53A-A84F197AF8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7697" y="3251344"/>
                <a:ext cx="93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B74CC87-188E-41D7-EC9E-6C05EBD68F0F}"/>
                  </a:ext>
                </a:extLst>
              </p14:cNvPr>
              <p14:cNvContentPartPr/>
              <p14:nvPr/>
            </p14:nvContentPartPr>
            <p14:xfrm>
              <a:off x="642173" y="1569293"/>
              <a:ext cx="74160" cy="110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B74CC87-188E-41D7-EC9E-6C05EBD68F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3533" y="1560653"/>
                <a:ext cx="918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EECCAEE-7C76-27C5-1029-F45AAC83FA83}"/>
              </a:ext>
            </a:extLst>
          </p:cNvPr>
          <p:cNvGrpSpPr/>
          <p:nvPr/>
        </p:nvGrpSpPr>
        <p:grpSpPr>
          <a:xfrm>
            <a:off x="908617" y="3765424"/>
            <a:ext cx="62280" cy="107640"/>
            <a:chOff x="908617" y="3765424"/>
            <a:chExt cx="6228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FAEC1F-D4F6-9FD4-1879-C460B1041C3A}"/>
                    </a:ext>
                  </a:extLst>
                </p14:cNvPr>
                <p14:cNvContentPartPr/>
                <p14:nvPr/>
              </p14:nvContentPartPr>
              <p14:xfrm>
                <a:off x="908617" y="3771184"/>
                <a:ext cx="62280" cy="77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FAEC1F-D4F6-9FD4-1879-C460B1041C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9977" y="3762544"/>
                  <a:ext cx="79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6BCF3C-6629-DF3A-1F75-DADC4B539D34}"/>
                    </a:ext>
                  </a:extLst>
                </p14:cNvPr>
                <p14:cNvContentPartPr/>
                <p14:nvPr/>
              </p14:nvContentPartPr>
              <p14:xfrm>
                <a:off x="946057" y="3765424"/>
                <a:ext cx="17280" cy="10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6BCF3C-6629-DF3A-1F75-DADC4B539D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7417" y="3756784"/>
                  <a:ext cx="349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0D1631-6EE2-A388-5DCC-A9424C1935A5}"/>
              </a:ext>
            </a:extLst>
          </p:cNvPr>
          <p:cNvGrpSpPr/>
          <p:nvPr/>
        </p:nvGrpSpPr>
        <p:grpSpPr>
          <a:xfrm>
            <a:off x="1248053" y="1472093"/>
            <a:ext cx="81000" cy="95400"/>
            <a:chOff x="1192297" y="1225624"/>
            <a:chExt cx="8100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D68C50-C176-8373-C91E-596215F950CB}"/>
                    </a:ext>
                  </a:extLst>
                </p14:cNvPr>
                <p14:cNvContentPartPr/>
                <p14:nvPr/>
              </p14:nvContentPartPr>
              <p14:xfrm>
                <a:off x="1192297" y="1249024"/>
                <a:ext cx="81000" cy="4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D68C50-C176-8373-C91E-596215F950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83297" y="1240384"/>
                  <a:ext cx="98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3E31CF-4F62-CC50-52FA-00105F86FE18}"/>
                    </a:ext>
                  </a:extLst>
                </p14:cNvPr>
                <p14:cNvContentPartPr/>
                <p14:nvPr/>
              </p14:nvContentPartPr>
              <p14:xfrm>
                <a:off x="1236937" y="1225624"/>
                <a:ext cx="12240" cy="95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3E31CF-4F62-CC50-52FA-00105F86FE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27937" y="1216984"/>
                  <a:ext cx="298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56BF71A-A4DF-2DB5-94FA-AD0500300295}"/>
                  </a:ext>
                </a:extLst>
              </p14:cNvPr>
              <p14:cNvContentPartPr/>
              <p14:nvPr/>
            </p14:nvContentPartPr>
            <p14:xfrm>
              <a:off x="3484417" y="2748784"/>
              <a:ext cx="1784520" cy="332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56BF71A-A4DF-2DB5-94FA-AD05003002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75777" y="2740144"/>
                <a:ext cx="1802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2A8DA9D-2D91-B60F-24A7-CCC9412F9DD5}"/>
                  </a:ext>
                </a:extLst>
              </p14:cNvPr>
              <p14:cNvContentPartPr/>
              <p14:nvPr/>
            </p14:nvContentPartPr>
            <p14:xfrm>
              <a:off x="5984617" y="2070375"/>
              <a:ext cx="65160" cy="111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2A8DA9D-2D91-B60F-24A7-CCC9412F9D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75977" y="2061735"/>
                <a:ext cx="8280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4EDEF27D-D540-5147-4FC5-8B5B29942ECF}"/>
              </a:ext>
            </a:extLst>
          </p:cNvPr>
          <p:cNvGrpSpPr/>
          <p:nvPr/>
        </p:nvGrpSpPr>
        <p:grpSpPr>
          <a:xfrm>
            <a:off x="927697" y="4243504"/>
            <a:ext cx="174960" cy="129071"/>
            <a:chOff x="927697" y="4243504"/>
            <a:chExt cx="174960" cy="12907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AA0A459-D5F6-6A78-944D-3F42F46E082C}"/>
                    </a:ext>
                  </a:extLst>
                </p14:cNvPr>
                <p14:cNvContentPartPr/>
                <p14:nvPr/>
              </p14:nvContentPartPr>
              <p14:xfrm>
                <a:off x="927697" y="4243504"/>
                <a:ext cx="52200" cy="85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AA0A459-D5F6-6A78-944D-3F42F46E0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057" y="4234504"/>
                  <a:ext cx="69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C1AB72-057B-9D9B-9DB8-A22C37554B1A}"/>
                    </a:ext>
                  </a:extLst>
                </p14:cNvPr>
                <p14:cNvContentPartPr/>
                <p14:nvPr/>
              </p14:nvContentPartPr>
              <p14:xfrm>
                <a:off x="928777" y="4243504"/>
                <a:ext cx="47880" cy="3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C1AB72-057B-9D9B-9DB8-A22C37554B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0137" y="4234504"/>
                  <a:ext cx="65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3DB12D-9625-746F-59BD-DBDAD4F7D4B0}"/>
                    </a:ext>
                  </a:extLst>
                </p14:cNvPr>
                <p14:cNvContentPartPr/>
                <p14:nvPr/>
              </p14:nvContentPartPr>
              <p14:xfrm>
                <a:off x="1077817" y="4254135"/>
                <a:ext cx="24840" cy="78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3DB12D-9625-746F-59BD-DBDAD4F7D4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8817" y="4245135"/>
                  <a:ext cx="42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1FE21D-A500-8899-09D2-FB1473B14B16}"/>
                    </a:ext>
                  </a:extLst>
                </p14:cNvPr>
                <p14:cNvContentPartPr/>
                <p14:nvPr/>
              </p14:nvContentPartPr>
              <p14:xfrm>
                <a:off x="1085017" y="4371135"/>
                <a:ext cx="360" cy="1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1FE21D-A500-8899-09D2-FB1473B14B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6017" y="4362495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E2AF8C4E-BD6C-01C0-4044-D6840EF84B2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23783" y="3418603"/>
            <a:ext cx="3066066" cy="59424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71A32E6-58BE-643E-BCE2-B5382019FF0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12277" y="4048851"/>
            <a:ext cx="2317795" cy="22685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FADAA4A-3734-21AA-B971-BAB8D75D8D7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6417" y="5053829"/>
            <a:ext cx="3313272" cy="123877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A90191A-E8B8-FE67-EBC7-8CF0875A93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766972" y="4543573"/>
            <a:ext cx="2644766" cy="67776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DC12F9-0402-9826-C76B-2DC8B3E90E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535357" y="5264326"/>
            <a:ext cx="2107322" cy="118839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BD6ED0C-C48F-F936-4761-849433F6462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499331" y="5657523"/>
            <a:ext cx="2794571" cy="62864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A66355D-0B42-19AB-256D-1712EFE5D30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081773" y="6396728"/>
            <a:ext cx="3157796" cy="33240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F41527F0-F3D1-559D-1671-058A4DE8E7CC}"/>
              </a:ext>
            </a:extLst>
          </p:cNvPr>
          <p:cNvGrpSpPr/>
          <p:nvPr/>
        </p:nvGrpSpPr>
        <p:grpSpPr>
          <a:xfrm>
            <a:off x="3147959" y="3425540"/>
            <a:ext cx="2101320" cy="239400"/>
            <a:chOff x="3147959" y="3425540"/>
            <a:chExt cx="210132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E7DAB1-6B19-1C1D-4F3E-0A03ED7F9B4C}"/>
                    </a:ext>
                  </a:extLst>
                </p14:cNvPr>
                <p14:cNvContentPartPr/>
                <p14:nvPr/>
              </p14:nvContentPartPr>
              <p14:xfrm>
                <a:off x="3147959" y="3606980"/>
                <a:ext cx="1266480" cy="57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E7DAB1-6B19-1C1D-4F3E-0A03ED7F9B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8959" y="3598340"/>
                  <a:ext cx="1284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2660E61-0772-4D2B-E7AD-D8F15E250A98}"/>
                    </a:ext>
                  </a:extLst>
                </p14:cNvPr>
                <p14:cNvContentPartPr/>
                <p14:nvPr/>
              </p14:nvContentPartPr>
              <p14:xfrm>
                <a:off x="4449359" y="3582140"/>
                <a:ext cx="3960" cy="5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2660E61-0772-4D2B-E7AD-D8F15E250A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0359" y="3573140"/>
                  <a:ext cx="21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668AC37-08C1-B813-2972-C6DBB6EE297D}"/>
                    </a:ext>
                  </a:extLst>
                </p14:cNvPr>
                <p14:cNvContentPartPr/>
                <p14:nvPr/>
              </p14:nvContentPartPr>
              <p14:xfrm>
                <a:off x="4396799" y="3430940"/>
                <a:ext cx="832320" cy="184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668AC37-08C1-B813-2972-C6DBB6EE29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87799" y="3421940"/>
                  <a:ext cx="849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7C63EB2-E83A-EC73-1B1E-16D52CCEFA57}"/>
                    </a:ext>
                  </a:extLst>
                </p14:cNvPr>
                <p14:cNvContentPartPr/>
                <p14:nvPr/>
              </p14:nvContentPartPr>
              <p14:xfrm>
                <a:off x="5210759" y="3425540"/>
                <a:ext cx="38520" cy="5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7C63EB2-E83A-EC73-1B1E-16D52CCEFA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2119" y="3416540"/>
                  <a:ext cx="561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954494F-5FC9-C9DC-FBA5-2550B345A191}"/>
              </a:ext>
            </a:extLst>
          </p:cNvPr>
          <p:cNvGrpSpPr/>
          <p:nvPr/>
        </p:nvGrpSpPr>
        <p:grpSpPr>
          <a:xfrm>
            <a:off x="3812879" y="4040780"/>
            <a:ext cx="1452240" cy="97200"/>
            <a:chOff x="3812879" y="4040780"/>
            <a:chExt cx="145224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2CB74AF-738A-198C-24BB-98E48DECA4B9}"/>
                    </a:ext>
                  </a:extLst>
                </p14:cNvPr>
                <p14:cNvContentPartPr/>
                <p14:nvPr/>
              </p14:nvContentPartPr>
              <p14:xfrm>
                <a:off x="3812879" y="4075700"/>
                <a:ext cx="1424880" cy="62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2CB74AF-738A-198C-24BB-98E48DECA4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3879" y="4067060"/>
                  <a:ext cx="1442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BFBB4F1-257D-149E-2886-2CA6FCB9F5C2}"/>
                    </a:ext>
                  </a:extLst>
                </p14:cNvPr>
                <p14:cNvContentPartPr/>
                <p14:nvPr/>
              </p14:nvContentPartPr>
              <p14:xfrm>
                <a:off x="5217959" y="4040780"/>
                <a:ext cx="47160" cy="72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BFBB4F1-257D-149E-2886-2CA6FCB9F5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9319" y="4032140"/>
                  <a:ext cx="6480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5D91383-01B5-72E1-28FD-EA3FB7E130BF}"/>
              </a:ext>
            </a:extLst>
          </p:cNvPr>
          <p:cNvGrpSpPr/>
          <p:nvPr/>
        </p:nvGrpSpPr>
        <p:grpSpPr>
          <a:xfrm>
            <a:off x="3841086" y="4553148"/>
            <a:ext cx="1254960" cy="1096200"/>
            <a:chOff x="3841086" y="4553148"/>
            <a:chExt cx="1254960" cy="10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0C7095D-D11A-8434-F455-56EC12D8DCB0}"/>
                    </a:ext>
                  </a:extLst>
                </p14:cNvPr>
                <p14:cNvContentPartPr/>
                <p14:nvPr/>
              </p14:nvContentPartPr>
              <p14:xfrm>
                <a:off x="3841086" y="4590228"/>
                <a:ext cx="1235520" cy="1059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0C7095D-D11A-8434-F455-56EC12D8DC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32086" y="4581228"/>
                  <a:ext cx="125316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1DEB98-51CD-FD29-910B-03FA10C3C074}"/>
                    </a:ext>
                  </a:extLst>
                </p14:cNvPr>
                <p14:cNvContentPartPr/>
                <p14:nvPr/>
              </p14:nvContentPartPr>
              <p14:xfrm>
                <a:off x="5055366" y="4553148"/>
                <a:ext cx="40680" cy="72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1DEB98-51CD-FD29-910B-03FA10C3C0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46726" y="4544508"/>
                  <a:ext cx="5832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CC33EBA-3D60-C112-D10E-9B249E079D8A}"/>
                  </a:ext>
                </a:extLst>
              </p14:cNvPr>
              <p14:cNvContentPartPr/>
              <p14:nvPr/>
            </p14:nvContentPartPr>
            <p14:xfrm>
              <a:off x="3959886" y="5697588"/>
              <a:ext cx="908280" cy="201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CC33EBA-3D60-C112-D10E-9B249E079D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51246" y="5688948"/>
                <a:ext cx="925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1C91841-0F49-B1F9-DF3B-F955182BA4F9}"/>
                  </a:ext>
                </a:extLst>
              </p14:cNvPr>
              <p14:cNvContentPartPr/>
              <p14:nvPr/>
            </p14:nvContentPartPr>
            <p14:xfrm>
              <a:off x="3926046" y="5376468"/>
              <a:ext cx="3365640" cy="399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1C91841-0F49-B1F9-DF3B-F955182BA4F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17046" y="5367828"/>
                <a:ext cx="338328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59265FC-029A-E4CD-9E79-C067DA29342A}"/>
              </a:ext>
            </a:extLst>
          </p:cNvPr>
          <p:cNvGrpSpPr/>
          <p:nvPr/>
        </p:nvGrpSpPr>
        <p:grpSpPr>
          <a:xfrm>
            <a:off x="7270837" y="5267279"/>
            <a:ext cx="564120" cy="115920"/>
            <a:chOff x="7270837" y="5267279"/>
            <a:chExt cx="56412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058F10-1026-3F3D-E142-AE73338BB992}"/>
                    </a:ext>
                  </a:extLst>
                </p14:cNvPr>
                <p14:cNvContentPartPr/>
                <p14:nvPr/>
              </p14:nvContentPartPr>
              <p14:xfrm>
                <a:off x="7270837" y="5302919"/>
                <a:ext cx="529920" cy="80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058F10-1026-3F3D-E142-AE73338BB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62197" y="5293919"/>
                  <a:ext cx="547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63FC4C-6010-A9AE-BB2A-B1D20576EFE1}"/>
                    </a:ext>
                  </a:extLst>
                </p14:cNvPr>
                <p14:cNvContentPartPr/>
                <p14:nvPr/>
              </p14:nvContentPartPr>
              <p14:xfrm>
                <a:off x="7779517" y="5267279"/>
                <a:ext cx="55440" cy="78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63FC4C-6010-A9AE-BB2A-B1D20576E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70517" y="5258279"/>
                  <a:ext cx="73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FA4B889-0D50-97B2-CD4C-A2D35868B77F}"/>
                  </a:ext>
                </a:extLst>
              </p14:cNvPr>
              <p14:cNvContentPartPr/>
              <p14:nvPr/>
            </p14:nvContentPartPr>
            <p14:xfrm>
              <a:off x="3021383" y="6259386"/>
              <a:ext cx="1374120" cy="224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FA4B889-0D50-97B2-CD4C-A2D35868B77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12743" y="6250746"/>
                <a:ext cx="1391760" cy="242280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F1C713BA-50D2-E149-9F81-4B05DD69FD45}"/>
              </a:ext>
            </a:extLst>
          </p:cNvPr>
          <p:cNvSpPr txBox="1"/>
          <p:nvPr/>
        </p:nvSpPr>
        <p:spPr>
          <a:xfrm>
            <a:off x="2712195" y="5059048"/>
            <a:ext cx="1603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i="1" dirty="0">
                <a:solidFill>
                  <a:schemeClr val="accent3">
                    <a:lumMod val="75000"/>
                  </a:schemeClr>
                </a:solidFill>
              </a:rPr>
              <a:t>Multimedia layouts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E380078-DB82-64D4-E520-AC8047CFA0D6}"/>
              </a:ext>
            </a:extLst>
          </p:cNvPr>
          <p:cNvGrpSpPr/>
          <p:nvPr/>
        </p:nvGrpSpPr>
        <p:grpSpPr>
          <a:xfrm>
            <a:off x="2565878" y="5185888"/>
            <a:ext cx="165960" cy="182520"/>
            <a:chOff x="2565878" y="5185888"/>
            <a:chExt cx="16596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50994F-7F2E-9538-FEE7-7C5699CD312B}"/>
                    </a:ext>
                  </a:extLst>
                </p14:cNvPr>
                <p14:cNvContentPartPr/>
                <p14:nvPr/>
              </p14:nvContentPartPr>
              <p14:xfrm>
                <a:off x="2565878" y="5189848"/>
                <a:ext cx="124920" cy="178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50994F-7F2E-9538-FEE7-7C5699CD31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56878" y="5180848"/>
                  <a:ext cx="142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B65F1B-2C64-2B6E-2FFE-E1BC8BA7A6EC}"/>
                    </a:ext>
                  </a:extLst>
                </p14:cNvPr>
                <p14:cNvContentPartPr/>
                <p14:nvPr/>
              </p14:nvContentPartPr>
              <p14:xfrm>
                <a:off x="2678198" y="5210008"/>
                <a:ext cx="46080" cy="3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B65F1B-2C64-2B6E-2FFE-E1BC8BA7A6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69198" y="5201008"/>
                  <a:ext cx="63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564A3B-A277-BB28-9A52-EF802CE17CAB}"/>
                    </a:ext>
                  </a:extLst>
                </p14:cNvPr>
                <p14:cNvContentPartPr/>
                <p14:nvPr/>
              </p14:nvContentPartPr>
              <p14:xfrm>
                <a:off x="2713118" y="5185888"/>
                <a:ext cx="18720" cy="50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564A3B-A277-BB28-9A52-EF802CE17C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04118" y="5176888"/>
                  <a:ext cx="363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5E0CFF1-F611-D269-D9F9-8C5B1C137EF6}"/>
              </a:ext>
            </a:extLst>
          </p:cNvPr>
          <p:cNvGrpSpPr/>
          <p:nvPr/>
        </p:nvGrpSpPr>
        <p:grpSpPr>
          <a:xfrm>
            <a:off x="4097147" y="1156421"/>
            <a:ext cx="268920" cy="225360"/>
            <a:chOff x="4097147" y="1156421"/>
            <a:chExt cx="26892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3E8579-912C-D725-0D09-0F6F2888B62B}"/>
                    </a:ext>
                  </a:extLst>
                </p14:cNvPr>
                <p14:cNvContentPartPr/>
                <p14:nvPr/>
              </p14:nvContentPartPr>
              <p14:xfrm>
                <a:off x="4097147" y="1158221"/>
                <a:ext cx="73800" cy="223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3E8579-912C-D725-0D09-0F6F2888B6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88147" y="1149221"/>
                  <a:ext cx="91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EAC67B-E189-C421-F93B-1A02F10ED6BC}"/>
                    </a:ext>
                  </a:extLst>
                </p14:cNvPr>
                <p14:cNvContentPartPr/>
                <p14:nvPr/>
              </p14:nvContentPartPr>
              <p14:xfrm>
                <a:off x="4227827" y="1190981"/>
                <a:ext cx="43200" cy="5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EAC67B-E189-C421-F93B-1A02F10ED6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9187" y="1182341"/>
                  <a:ext cx="60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CBDC3EA-71AF-95F6-B39F-6C81D8B1B661}"/>
                    </a:ext>
                  </a:extLst>
                </p14:cNvPr>
                <p14:cNvContentPartPr/>
                <p14:nvPr/>
              </p14:nvContentPartPr>
              <p14:xfrm>
                <a:off x="4224947" y="1165781"/>
                <a:ext cx="51840" cy="14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CBDC3EA-71AF-95F6-B39F-6C81D8B1B6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6307" y="1157141"/>
                  <a:ext cx="69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2673F0F-A196-0156-FDB2-D5F2959F018E}"/>
                    </a:ext>
                  </a:extLst>
                </p14:cNvPr>
                <p14:cNvContentPartPr/>
                <p14:nvPr/>
              </p14:nvContentPartPr>
              <p14:xfrm>
                <a:off x="4334387" y="1156421"/>
                <a:ext cx="31680" cy="47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2673F0F-A196-0156-FDB2-D5F2959F01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25387" y="1147781"/>
                  <a:ext cx="49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F630A5-04C6-F55D-A064-22E20DA6229E}"/>
                    </a:ext>
                  </a:extLst>
                </p14:cNvPr>
                <p14:cNvContentPartPr/>
                <p14:nvPr/>
              </p14:nvContentPartPr>
              <p14:xfrm>
                <a:off x="4351667" y="1251461"/>
                <a:ext cx="2520" cy="7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F630A5-04C6-F55D-A064-22E20DA622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42667" y="1242461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7C7DF5E-84F9-6B79-B1B7-05DDDD67CDE7}"/>
                  </a:ext>
                </a:extLst>
              </p14:cNvPr>
              <p14:cNvContentPartPr/>
              <p14:nvPr/>
            </p14:nvContentPartPr>
            <p14:xfrm>
              <a:off x="5987120" y="2261644"/>
              <a:ext cx="438480" cy="38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7C7DF5E-84F9-6B79-B1B7-05DDDD67CD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51480" y="2189644"/>
                <a:ext cx="5101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FC73609-9F5E-DFD5-48B4-BE4D735E6828}"/>
                  </a:ext>
                </a:extLst>
              </p14:cNvPr>
              <p14:cNvContentPartPr/>
              <p14:nvPr/>
            </p14:nvContentPartPr>
            <p14:xfrm>
              <a:off x="2030000" y="1825324"/>
              <a:ext cx="779760" cy="316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FC73609-9F5E-DFD5-48B4-BE4D735E682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94360" y="1753684"/>
                <a:ext cx="8514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A0D7283-B482-96DA-C498-E279FB6072F6}"/>
                  </a:ext>
                </a:extLst>
              </p14:cNvPr>
              <p14:cNvContentPartPr/>
              <p14:nvPr/>
            </p14:nvContentPartPr>
            <p14:xfrm>
              <a:off x="767480" y="1601044"/>
              <a:ext cx="214200" cy="11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A0D7283-B482-96DA-C498-E279FB6072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1840" y="1529404"/>
                <a:ext cx="285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16EB7D-89F0-0B77-5E91-09AEE72FD806}"/>
                  </a:ext>
                </a:extLst>
              </p14:cNvPr>
              <p14:cNvContentPartPr/>
              <p14:nvPr/>
            </p14:nvContentPartPr>
            <p14:xfrm>
              <a:off x="1160240" y="1628764"/>
              <a:ext cx="2739960" cy="79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16EB7D-89F0-0B77-5E91-09AEE72FD80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4240" y="1557124"/>
                <a:ext cx="2811600" cy="223200"/>
              </a:xfrm>
              <a:prstGeom prst="rect">
                <a:avLst/>
              </a:prstGeom>
            </p:spPr>
          </p:pic>
        </mc:Fallback>
      </mc:AlternateContent>
      <p:pic>
        <p:nvPicPr>
          <p:cNvPr id="130" name="Picture 129">
            <a:extLst>
              <a:ext uri="{FF2B5EF4-FFF2-40B4-BE49-F238E27FC236}">
                <a16:creationId xmlns:a16="http://schemas.microsoft.com/office/drawing/2014/main" id="{554D9C5D-387B-635D-83E4-0D239259BA71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8069741" y="2675580"/>
            <a:ext cx="3592737" cy="51227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464C499-BFE7-DD62-D645-FEC9C0142D0F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8377382" y="3460108"/>
            <a:ext cx="3525991" cy="699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8308EAF-D080-A115-F911-B95225F7A03A}"/>
                  </a:ext>
                </a:extLst>
              </p14:cNvPr>
              <p14:cNvContentPartPr/>
              <p14:nvPr/>
            </p14:nvContentPartPr>
            <p14:xfrm>
              <a:off x="5340229" y="2224327"/>
              <a:ext cx="367920" cy="55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8308EAF-D080-A115-F911-B95225F7A03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04589" y="2152687"/>
                <a:ext cx="43956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7EC751E-D510-8197-0FFB-D55BA678F8BE}"/>
              </a:ext>
            </a:extLst>
          </p:cNvPr>
          <p:cNvGrpSpPr/>
          <p:nvPr/>
        </p:nvGrpSpPr>
        <p:grpSpPr>
          <a:xfrm>
            <a:off x="5314669" y="2014807"/>
            <a:ext cx="66600" cy="115200"/>
            <a:chOff x="5314669" y="2014807"/>
            <a:chExt cx="66600" cy="1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09899A-12E0-5AB2-5F91-CBEF38300C7F}"/>
                    </a:ext>
                  </a:extLst>
                </p14:cNvPr>
                <p14:cNvContentPartPr/>
                <p14:nvPr/>
              </p14:nvContentPartPr>
              <p14:xfrm>
                <a:off x="5379829" y="2037127"/>
                <a:ext cx="3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09899A-12E0-5AB2-5F91-CBEF38300C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70829" y="20284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4D0ACDA-C859-C154-77C2-D1CE034A5D0B}"/>
                    </a:ext>
                  </a:extLst>
                </p14:cNvPr>
                <p14:cNvContentPartPr/>
                <p14:nvPr/>
              </p14:nvContentPartPr>
              <p14:xfrm>
                <a:off x="5314669" y="2014807"/>
                <a:ext cx="66600" cy="115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4D0ACDA-C859-C154-77C2-D1CE034A5D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6029" y="2005807"/>
                  <a:ext cx="842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32783C3-33AA-C4C1-7A83-FCE06EF39382}"/>
                  </a:ext>
                </a:extLst>
              </p14:cNvPr>
              <p14:cNvContentPartPr/>
              <p14:nvPr/>
            </p14:nvContentPartPr>
            <p14:xfrm>
              <a:off x="8560789" y="2678287"/>
              <a:ext cx="97200" cy="137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32783C3-33AA-C4C1-7A83-FCE06EF3938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51789" y="2669287"/>
                <a:ext cx="11484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6579E5F-AF7F-1B75-3660-F148A0C40762}"/>
              </a:ext>
            </a:extLst>
          </p:cNvPr>
          <p:cNvGrpSpPr/>
          <p:nvPr/>
        </p:nvGrpSpPr>
        <p:grpSpPr>
          <a:xfrm>
            <a:off x="9894589" y="3050887"/>
            <a:ext cx="631800" cy="530280"/>
            <a:chOff x="9894589" y="3050887"/>
            <a:chExt cx="631800" cy="53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EF4B513-A9AE-0510-1C02-8AD75BBD63A1}"/>
                    </a:ext>
                  </a:extLst>
                </p14:cNvPr>
                <p14:cNvContentPartPr/>
                <p14:nvPr/>
              </p14:nvContentPartPr>
              <p14:xfrm>
                <a:off x="9905389" y="3050887"/>
                <a:ext cx="621000" cy="487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EF4B513-A9AE-0510-1C02-8AD75BBD63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96749" y="3041887"/>
                  <a:ext cx="6386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D62F1F-0C8C-A4CD-2AF8-8F81DD81BE94}"/>
                    </a:ext>
                  </a:extLst>
                </p14:cNvPr>
                <p14:cNvContentPartPr/>
                <p14:nvPr/>
              </p14:nvContentPartPr>
              <p14:xfrm>
                <a:off x="9894589" y="3472087"/>
                <a:ext cx="62280" cy="109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D62F1F-0C8C-A4CD-2AF8-8F81DD81BE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85589" y="3463447"/>
                  <a:ext cx="7992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033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4829-8430-3445-2DA0-10AD90A5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32" y="522292"/>
            <a:ext cx="8742886" cy="512279"/>
          </a:xfrm>
        </p:spPr>
        <p:txBody>
          <a:bodyPr/>
          <a:lstStyle/>
          <a:p>
            <a:r>
              <a:rPr lang="en-NZ" sz="2400" dirty="0" err="1"/>
              <a:t>Mediaplayer</a:t>
            </a:r>
            <a:r>
              <a:rPr lang="en-NZ" sz="2400" dirty="0"/>
              <a:t> control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E7E7-8389-B04D-8AE1-9596945B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3" y="2800933"/>
            <a:ext cx="4117067" cy="2266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DEEE2-1F9A-EA55-4426-AE758FF0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94" y="2830252"/>
            <a:ext cx="2387863" cy="575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B7CC81-70D7-10BA-9AF6-10A8BF14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49" y="4516811"/>
            <a:ext cx="3789251" cy="1693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CDEDC-89FA-2460-E344-630557370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03" y="3520321"/>
            <a:ext cx="5046689" cy="8340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3FF30-F8B6-7F02-8F19-3A245BF72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33" y="5317186"/>
            <a:ext cx="4174527" cy="1189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70A23F-8676-1635-7883-3DD434915A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41" r="50554" b="2260"/>
          <a:stretch/>
        </p:blipFill>
        <p:spPr>
          <a:xfrm>
            <a:off x="778916" y="1070627"/>
            <a:ext cx="3843579" cy="16056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099EE5-4A46-BBE7-9CB8-47E7517600AB}"/>
              </a:ext>
            </a:extLst>
          </p:cNvPr>
          <p:cNvGrpSpPr/>
          <p:nvPr/>
        </p:nvGrpSpPr>
        <p:grpSpPr>
          <a:xfrm>
            <a:off x="4182800" y="2843044"/>
            <a:ext cx="2354760" cy="197280"/>
            <a:chOff x="4182800" y="2843044"/>
            <a:chExt cx="235476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DE79CD-4294-7113-966E-B467352D3E62}"/>
                    </a:ext>
                  </a:extLst>
                </p14:cNvPr>
                <p14:cNvContentPartPr/>
                <p14:nvPr/>
              </p14:nvContentPartPr>
              <p14:xfrm>
                <a:off x="4182800" y="2916124"/>
                <a:ext cx="2323440" cy="12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DE79CD-4294-7113-966E-B467352D3E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73800" y="2907124"/>
                  <a:ext cx="2341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600F34-B376-B899-78D0-3C97A8457423}"/>
                    </a:ext>
                  </a:extLst>
                </p14:cNvPr>
                <p14:cNvContentPartPr/>
                <p14:nvPr/>
              </p14:nvContentPartPr>
              <p14:xfrm>
                <a:off x="6464840" y="2843044"/>
                <a:ext cx="72720" cy="124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600F34-B376-B899-78D0-3C97A84574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6200" y="2834404"/>
                  <a:ext cx="903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CCA946-0F8D-EE51-F630-BDDE38F3D2A0}"/>
                  </a:ext>
                </a:extLst>
              </p14:cNvPr>
              <p14:cNvContentPartPr/>
              <p14:nvPr/>
            </p14:nvContentPartPr>
            <p14:xfrm>
              <a:off x="3746120" y="3337684"/>
              <a:ext cx="2745000" cy="319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CCA946-0F8D-EE51-F630-BDDE38F3D2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7480" y="3328684"/>
                <a:ext cx="276264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2DEF06D-DE59-038B-7C54-F68EC547AB01}"/>
              </a:ext>
            </a:extLst>
          </p:cNvPr>
          <p:cNvGrpSpPr/>
          <p:nvPr/>
        </p:nvGrpSpPr>
        <p:grpSpPr>
          <a:xfrm>
            <a:off x="3849800" y="3494644"/>
            <a:ext cx="2794320" cy="2045160"/>
            <a:chOff x="3849800" y="3494644"/>
            <a:chExt cx="2794320" cy="20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06C20D-F022-4843-AABF-C5D630411B2C}"/>
                    </a:ext>
                  </a:extLst>
                </p14:cNvPr>
                <p14:cNvContentPartPr/>
                <p14:nvPr/>
              </p14:nvContentPartPr>
              <p14:xfrm>
                <a:off x="3849800" y="3494644"/>
                <a:ext cx="2676960" cy="56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06C20D-F022-4843-AABF-C5D630411B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40800" y="3485644"/>
                  <a:ext cx="26946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26F8DD-B002-E2DB-ED07-EABFF5DF2A1F}"/>
                    </a:ext>
                  </a:extLst>
                </p14:cNvPr>
                <p14:cNvContentPartPr/>
                <p14:nvPr/>
              </p14:nvContentPartPr>
              <p14:xfrm>
                <a:off x="3869240" y="3871204"/>
                <a:ext cx="2653200" cy="801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26F8DD-B002-E2DB-ED07-EABFF5DF2A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60240" y="3862564"/>
                  <a:ext cx="267084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413585-E41F-C118-7E35-9460AFE1F4A1}"/>
                    </a:ext>
                  </a:extLst>
                </p14:cNvPr>
                <p14:cNvContentPartPr/>
                <p14:nvPr/>
              </p14:nvContentPartPr>
              <p14:xfrm>
                <a:off x="6495800" y="4578964"/>
                <a:ext cx="106560" cy="112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413585-E41F-C118-7E35-9460AFE1F4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7160" y="4570324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5472C8-1094-198B-28CA-1A1457488C08}"/>
                    </a:ext>
                  </a:extLst>
                </p14:cNvPr>
                <p14:cNvContentPartPr/>
                <p14:nvPr/>
              </p14:nvContentPartPr>
              <p14:xfrm>
                <a:off x="3900920" y="3977404"/>
                <a:ext cx="2714760" cy="1510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5472C8-1094-198B-28CA-1A1457488C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91920" y="3968404"/>
                  <a:ext cx="2732400" cy="15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17EA97-6763-91DD-398F-7ED16573B684}"/>
                    </a:ext>
                  </a:extLst>
                </p14:cNvPr>
                <p14:cNvContentPartPr/>
                <p14:nvPr/>
              </p14:nvContentPartPr>
              <p14:xfrm>
                <a:off x="6575000" y="5427844"/>
                <a:ext cx="69120" cy="11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17EA97-6763-91DD-398F-7ED16573B6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66360" y="5418844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B766BD-EA41-81E4-18D2-D6D3CFB3F81E}"/>
              </a:ext>
            </a:extLst>
          </p:cNvPr>
          <p:cNvGrpSpPr/>
          <p:nvPr/>
        </p:nvGrpSpPr>
        <p:grpSpPr>
          <a:xfrm>
            <a:off x="3447680" y="5010244"/>
            <a:ext cx="684360" cy="409680"/>
            <a:chOff x="3447680" y="5010244"/>
            <a:chExt cx="68436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B5C635-2F4B-7CF3-BEE5-FB0B734EAC6B}"/>
                    </a:ext>
                  </a:extLst>
                </p14:cNvPr>
                <p14:cNvContentPartPr/>
                <p14:nvPr/>
              </p14:nvContentPartPr>
              <p14:xfrm>
                <a:off x="3491600" y="5010244"/>
                <a:ext cx="640440" cy="388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B5C635-2F4B-7CF3-BEE5-FB0B734EAC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2960" y="5001604"/>
                  <a:ext cx="658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B614CA-266C-D6EF-9716-AE05CD098BDC}"/>
                    </a:ext>
                  </a:extLst>
                </p14:cNvPr>
                <p14:cNvContentPartPr/>
                <p14:nvPr/>
              </p14:nvContentPartPr>
              <p14:xfrm>
                <a:off x="3447680" y="5307244"/>
                <a:ext cx="10044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B614CA-266C-D6EF-9716-AE05CD098B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8680" y="5298244"/>
                  <a:ext cx="1180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76EBF95-74C4-0815-954A-7FAE0432D0F0}"/>
                  </a:ext>
                </a:extLst>
              </p14:cNvPr>
              <p14:cNvContentPartPr/>
              <p14:nvPr/>
            </p14:nvContentPartPr>
            <p14:xfrm>
              <a:off x="967640" y="2115124"/>
              <a:ext cx="537840" cy="33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76EBF95-74C4-0815-954A-7FAE0432D0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1640" y="2043124"/>
                <a:ext cx="609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5AAC92F-33E6-FE14-80B5-A591D62EB1D6}"/>
                  </a:ext>
                </a:extLst>
              </p14:cNvPr>
              <p14:cNvContentPartPr/>
              <p14:nvPr/>
            </p14:nvContentPartPr>
            <p14:xfrm>
              <a:off x="1724360" y="2128084"/>
              <a:ext cx="408240" cy="27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5AAC92F-33E6-FE14-80B5-A591D62EB1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88720" y="2056444"/>
                <a:ext cx="4798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EC3B04-39B8-40B1-A1EC-31139267A5D6}"/>
                  </a:ext>
                </a:extLst>
              </p14:cNvPr>
              <p14:cNvContentPartPr/>
              <p14:nvPr/>
            </p14:nvContentPartPr>
            <p14:xfrm>
              <a:off x="2397560" y="2112244"/>
              <a:ext cx="436320" cy="12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EC3B04-39B8-40B1-A1EC-31139267A5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61920" y="2040244"/>
                <a:ext cx="5079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4DABA6B-250D-DE82-6CAD-D21E43ED2546}"/>
                  </a:ext>
                </a:extLst>
              </p14:cNvPr>
              <p14:cNvContentPartPr/>
              <p14:nvPr/>
            </p14:nvContentPartPr>
            <p14:xfrm>
              <a:off x="3065000" y="2136364"/>
              <a:ext cx="556560" cy="21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4DABA6B-250D-DE82-6CAD-D21E43ED25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29360" y="2064724"/>
                <a:ext cx="628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F1956AD-3B1A-B221-7C71-3324A2296D73}"/>
                  </a:ext>
                </a:extLst>
              </p14:cNvPr>
              <p14:cNvContentPartPr/>
              <p14:nvPr/>
            </p14:nvContentPartPr>
            <p14:xfrm>
              <a:off x="3855560" y="2119444"/>
              <a:ext cx="567720" cy="18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F1956AD-3B1A-B221-7C71-3324A2296D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9560" y="2047804"/>
                <a:ext cx="6393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130594-A588-97AC-7E98-7FAD59BD47DB}"/>
                  </a:ext>
                </a:extLst>
              </p14:cNvPr>
              <p14:cNvContentPartPr/>
              <p14:nvPr/>
            </p14:nvContentPartPr>
            <p14:xfrm>
              <a:off x="904280" y="2376844"/>
              <a:ext cx="663480" cy="13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130594-A588-97AC-7E98-7FAD59BD47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8640" y="2304844"/>
                <a:ext cx="735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D2B7B46-30D3-DC58-C673-29CD8ECF16A6}"/>
                  </a:ext>
                </a:extLst>
              </p14:cNvPr>
              <p14:cNvContentPartPr/>
              <p14:nvPr/>
            </p14:nvContentPartPr>
            <p14:xfrm>
              <a:off x="1258520" y="4292265"/>
              <a:ext cx="71280" cy="497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D2B7B46-30D3-DC58-C673-29CD8ECF16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49520" y="4283265"/>
                <a:ext cx="8892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71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C756-9AC6-BE02-5C38-E1E22F94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40" y="631978"/>
            <a:ext cx="8761413" cy="706964"/>
          </a:xfrm>
        </p:spPr>
        <p:txBody>
          <a:bodyPr/>
          <a:lstStyle/>
          <a:p>
            <a:r>
              <a:rPr lang="en-NZ" sz="2800" dirty="0"/>
              <a:t>VA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0EA21-30E5-93D1-42B7-911F5E828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0" t="3919" r="2304" b="1623"/>
          <a:stretch/>
        </p:blipFill>
        <p:spPr>
          <a:xfrm>
            <a:off x="1047677" y="1379562"/>
            <a:ext cx="2631352" cy="30538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E33FB-C80A-8291-3882-2BDAA70F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187" y="729085"/>
            <a:ext cx="2912066" cy="13200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19DBE16-3290-D1DF-93CD-EDFE49ADA756}"/>
              </a:ext>
            </a:extLst>
          </p:cNvPr>
          <p:cNvSpPr txBox="1"/>
          <p:nvPr/>
        </p:nvSpPr>
        <p:spPr>
          <a:xfrm>
            <a:off x="3786823" y="1475863"/>
            <a:ext cx="1435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Navigation Toolbar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B7F067-B2F3-985A-F38F-868688986D2C}"/>
              </a:ext>
            </a:extLst>
          </p:cNvPr>
          <p:cNvSpPr txBox="1"/>
          <p:nvPr/>
        </p:nvSpPr>
        <p:spPr>
          <a:xfrm>
            <a:off x="3691269" y="2021452"/>
            <a:ext cx="1503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Figure and circle displayed on canvas</a:t>
            </a:r>
          </a:p>
          <a:p>
            <a:endParaRPr lang="en-NZ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001D880-B170-3234-D9AA-52A550F7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43" y="1737540"/>
            <a:ext cx="2816595" cy="134886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064454D-C8CD-A5C1-6914-F75D0AE1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360" y="2026514"/>
            <a:ext cx="3704646" cy="90564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E1DFC4-4822-EFF1-83A2-75D7FB275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806" y="5183668"/>
            <a:ext cx="3591188" cy="14613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916DB05-AEA4-A438-A854-CF3A67FC7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00" y="4634085"/>
            <a:ext cx="5658660" cy="201097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8A9B4EE-BCD1-CEBD-CCB6-869F113DD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200" y="3127263"/>
            <a:ext cx="4899191" cy="17828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F9A72F2-1561-1B89-E1C1-08A134BD0559}"/>
                  </a:ext>
                </a:extLst>
              </p14:cNvPr>
              <p14:cNvContentPartPr/>
              <p14:nvPr/>
            </p14:nvContentPartPr>
            <p14:xfrm>
              <a:off x="6452996" y="1863371"/>
              <a:ext cx="159840" cy="251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F9A72F2-1561-1B89-E1C1-08A134BD05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4356" y="1854371"/>
                <a:ext cx="17748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3BF86F1-2833-22A9-5BC7-5085E13DB6A6}"/>
              </a:ext>
            </a:extLst>
          </p:cNvPr>
          <p:cNvGrpSpPr/>
          <p:nvPr/>
        </p:nvGrpSpPr>
        <p:grpSpPr>
          <a:xfrm>
            <a:off x="9046076" y="2045531"/>
            <a:ext cx="595440" cy="206280"/>
            <a:chOff x="9046076" y="2045531"/>
            <a:chExt cx="59544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092817-C701-2150-D873-8B191BD3CE97}"/>
                    </a:ext>
                  </a:extLst>
                </p14:cNvPr>
                <p14:cNvContentPartPr/>
                <p14:nvPr/>
              </p14:nvContentPartPr>
              <p14:xfrm>
                <a:off x="9046076" y="2100611"/>
                <a:ext cx="549000" cy="15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092817-C701-2150-D873-8B191BD3CE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37436" y="2091611"/>
                  <a:ext cx="56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C708C7-38E3-F9E8-DE76-921133831E23}"/>
                    </a:ext>
                  </a:extLst>
                </p14:cNvPr>
                <p14:cNvContentPartPr/>
                <p14:nvPr/>
              </p14:nvContentPartPr>
              <p14:xfrm>
                <a:off x="9550796" y="2045531"/>
                <a:ext cx="90720" cy="119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C708C7-38E3-F9E8-DE76-921133831E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42156" y="2036531"/>
                  <a:ext cx="10836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5588D09-409F-0EFA-0620-259443F4C8F2}"/>
                  </a:ext>
                </a:extLst>
              </p14:cNvPr>
              <p14:cNvContentPartPr/>
              <p14:nvPr/>
            </p14:nvContentPartPr>
            <p14:xfrm>
              <a:off x="5363996" y="2505251"/>
              <a:ext cx="1382400" cy="554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5588D09-409F-0EFA-0620-259443F4C8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4996" y="2496611"/>
                <a:ext cx="14000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A732B54-0E08-15B2-CBB3-475B8B00E775}"/>
                  </a:ext>
                </a:extLst>
              </p14:cNvPr>
              <p14:cNvContentPartPr/>
              <p14:nvPr/>
            </p14:nvContentPartPr>
            <p14:xfrm>
              <a:off x="6709316" y="2664371"/>
              <a:ext cx="1800" cy="9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A732B54-0E08-15B2-CBB3-475B8B00E7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00676" y="2655371"/>
                <a:ext cx="194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7F623411-48E2-C283-9B4A-398443D56CA2}"/>
              </a:ext>
            </a:extLst>
          </p:cNvPr>
          <p:cNvGrpSpPr/>
          <p:nvPr/>
        </p:nvGrpSpPr>
        <p:grpSpPr>
          <a:xfrm>
            <a:off x="8887676" y="2976491"/>
            <a:ext cx="802080" cy="2306880"/>
            <a:chOff x="8887676" y="2976491"/>
            <a:chExt cx="802080" cy="23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AA256F-75C5-055C-53AA-D95B997A1FE4}"/>
                    </a:ext>
                  </a:extLst>
                </p14:cNvPr>
                <p14:cNvContentPartPr/>
                <p14:nvPr/>
              </p14:nvContentPartPr>
              <p14:xfrm>
                <a:off x="8887676" y="2976491"/>
                <a:ext cx="802080" cy="2306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AA256F-75C5-055C-53AA-D95B997A1F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79036" y="2967491"/>
                  <a:ext cx="819720" cy="23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CC81C0-62D2-B223-E8C6-CBC49144C2DB}"/>
                    </a:ext>
                  </a:extLst>
                </p14:cNvPr>
                <p14:cNvContentPartPr/>
                <p14:nvPr/>
              </p14:nvContentPartPr>
              <p14:xfrm>
                <a:off x="9066236" y="5225771"/>
                <a:ext cx="38880" cy="54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CC81C0-62D2-B223-E8C6-CBC49144C2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57596" y="5217131"/>
                  <a:ext cx="565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20D16F-595F-11AA-348D-4422A8842870}"/>
              </a:ext>
            </a:extLst>
          </p:cNvPr>
          <p:cNvGrpSpPr/>
          <p:nvPr/>
        </p:nvGrpSpPr>
        <p:grpSpPr>
          <a:xfrm>
            <a:off x="2517116" y="2589851"/>
            <a:ext cx="5069520" cy="2204640"/>
            <a:chOff x="2517116" y="2589851"/>
            <a:chExt cx="5069520" cy="22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3A40E0B-A9BB-5322-F043-32159000A2DF}"/>
                    </a:ext>
                  </a:extLst>
                </p14:cNvPr>
                <p14:cNvContentPartPr/>
                <p14:nvPr/>
              </p14:nvContentPartPr>
              <p14:xfrm>
                <a:off x="6984716" y="2606771"/>
                <a:ext cx="10080" cy="2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3A40E0B-A9BB-5322-F043-32159000A2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75716" y="2598131"/>
                  <a:ext cx="277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0AD663-0D54-0FB5-5854-D330FE97844F}"/>
                    </a:ext>
                  </a:extLst>
                </p14:cNvPr>
                <p14:cNvContentPartPr/>
                <p14:nvPr/>
              </p14:nvContentPartPr>
              <p14:xfrm>
                <a:off x="6915596" y="2589851"/>
                <a:ext cx="671040" cy="2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0AD663-0D54-0FB5-5854-D330FE9784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6956" y="2580851"/>
                  <a:ext cx="688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42FB6F-298A-D055-EF1D-C5E792F506E2}"/>
                    </a:ext>
                  </a:extLst>
                </p14:cNvPr>
                <p14:cNvContentPartPr/>
                <p14:nvPr/>
              </p14:nvContentPartPr>
              <p14:xfrm>
                <a:off x="4274636" y="2652851"/>
                <a:ext cx="2465280" cy="2083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42FB6F-298A-D055-EF1D-C5E792F506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65636" y="2644211"/>
                  <a:ext cx="2482920" cy="21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7BAF4FC-CAAB-EA11-3D51-D22659C38C13}"/>
                    </a:ext>
                  </a:extLst>
                </p14:cNvPr>
                <p14:cNvContentPartPr/>
                <p14:nvPr/>
              </p14:nvContentPartPr>
              <p14:xfrm>
                <a:off x="2527556" y="4651931"/>
                <a:ext cx="80640" cy="14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7BAF4FC-CAAB-EA11-3D51-D22659C38C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8556" y="4643291"/>
                  <a:ext cx="98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4A9765-B18F-143C-B16F-0BB4FDD0BFC2}"/>
                    </a:ext>
                  </a:extLst>
                </p14:cNvPr>
                <p14:cNvContentPartPr/>
                <p14:nvPr/>
              </p14:nvContentPartPr>
              <p14:xfrm>
                <a:off x="2517116" y="4682531"/>
                <a:ext cx="1729080" cy="71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4A9765-B18F-143C-B16F-0BB4FDD0BF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8116" y="4673891"/>
                  <a:ext cx="174672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93817A2-B659-A7EB-A52C-111EC13B1ACF}"/>
                  </a:ext>
                </a:extLst>
              </p14:cNvPr>
              <p14:cNvContentPartPr/>
              <p14:nvPr/>
            </p14:nvContentPartPr>
            <p14:xfrm>
              <a:off x="2014556" y="4214171"/>
              <a:ext cx="367560" cy="29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93817A2-B659-A7EB-A52C-111EC13B1AC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60916" y="4106171"/>
                <a:ext cx="475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B502273-806E-3F2B-03C7-2DDE022FCEB7}"/>
                  </a:ext>
                </a:extLst>
              </p14:cNvPr>
              <p14:cNvContentPartPr/>
              <p14:nvPr/>
            </p14:nvContentPartPr>
            <p14:xfrm>
              <a:off x="2545556" y="4201571"/>
              <a:ext cx="287640" cy="21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B502273-806E-3F2B-03C7-2DDE022FCEB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91556" y="4093931"/>
                <a:ext cx="3952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EDFFF32E-E9D0-1494-B461-932A58C7698A}"/>
              </a:ext>
            </a:extLst>
          </p:cNvPr>
          <p:cNvGrpSpPr/>
          <p:nvPr/>
        </p:nvGrpSpPr>
        <p:grpSpPr>
          <a:xfrm>
            <a:off x="10859036" y="2025371"/>
            <a:ext cx="41400" cy="153720"/>
            <a:chOff x="10859036" y="2025371"/>
            <a:chExt cx="4140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542ACD-5267-EFD1-92C2-7C298CF9DDC9}"/>
                    </a:ext>
                  </a:extLst>
                </p14:cNvPr>
                <p14:cNvContentPartPr/>
                <p14:nvPr/>
              </p14:nvContentPartPr>
              <p14:xfrm>
                <a:off x="10859036" y="2025371"/>
                <a:ext cx="41400" cy="74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542ACD-5267-EFD1-92C2-7C298CF9DD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50036" y="2016371"/>
                  <a:ext cx="59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D712EB-A9BC-60F2-04B1-750E97E5F99F}"/>
                    </a:ext>
                  </a:extLst>
                </p14:cNvPr>
                <p14:cNvContentPartPr/>
                <p14:nvPr/>
              </p14:nvContentPartPr>
              <p14:xfrm>
                <a:off x="10886036" y="2130131"/>
                <a:ext cx="3240" cy="32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D712EB-A9BC-60F2-04B1-750E97E5F9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77396" y="2121131"/>
                  <a:ext cx="20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7BCCC1-099E-5F8F-D846-C58A38710C1F}"/>
                    </a:ext>
                  </a:extLst>
                </p14:cNvPr>
                <p14:cNvContentPartPr/>
                <p14:nvPr/>
              </p14:nvContentPartPr>
              <p14:xfrm>
                <a:off x="10892516" y="2173331"/>
                <a:ext cx="3240" cy="5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7BCCC1-099E-5F8F-D846-C58A38710C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83516" y="2164331"/>
                  <a:ext cx="2088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2C0A2C8-7B8D-987A-D75E-C80689795110}"/>
                  </a:ext>
                </a:extLst>
              </p14:cNvPr>
              <p14:cNvContentPartPr/>
              <p14:nvPr/>
            </p14:nvContentPartPr>
            <p14:xfrm>
              <a:off x="6936476" y="2256851"/>
              <a:ext cx="757080" cy="16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2C0A2C8-7B8D-987A-D75E-C8068979511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18836" y="2221211"/>
                <a:ext cx="79272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0D1291D-F1B1-F5B8-FDEE-F719EB0691D0}"/>
              </a:ext>
            </a:extLst>
          </p:cNvPr>
          <p:cNvGrpSpPr/>
          <p:nvPr/>
        </p:nvGrpSpPr>
        <p:grpSpPr>
          <a:xfrm>
            <a:off x="7638836" y="2141291"/>
            <a:ext cx="84600" cy="65880"/>
            <a:chOff x="7638836" y="2141291"/>
            <a:chExt cx="84600" cy="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AFB29F-5A3D-E872-2C4F-2445564FF7C9}"/>
                    </a:ext>
                  </a:extLst>
                </p14:cNvPr>
                <p14:cNvContentPartPr/>
                <p14:nvPr/>
              </p14:nvContentPartPr>
              <p14:xfrm>
                <a:off x="7638836" y="2141291"/>
                <a:ext cx="58320" cy="37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AFB29F-5A3D-E872-2C4F-2445564FF7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30196" y="2132651"/>
                  <a:ext cx="75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FCA768-991C-EE08-E1D8-DE6A42EBA101}"/>
                    </a:ext>
                  </a:extLst>
                </p14:cNvPr>
                <p14:cNvContentPartPr/>
                <p14:nvPr/>
              </p14:nvContentPartPr>
              <p14:xfrm>
                <a:off x="7713716" y="2201411"/>
                <a:ext cx="9720" cy="5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FCA768-991C-EE08-E1D8-DE6A42EBA1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05076" y="2192771"/>
                  <a:ext cx="27360" cy="23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BB689F86-F6F4-E826-E519-7447E059C742}"/>
              </a:ext>
            </a:extLst>
          </p:cNvPr>
          <p:cNvSpPr txBox="1"/>
          <p:nvPr/>
        </p:nvSpPr>
        <p:spPr>
          <a:xfrm>
            <a:off x="9745413" y="3085202"/>
            <a:ext cx="244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annotationOnClick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triggered by the </a:t>
            </a:r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playbutton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pressed</a:t>
            </a:r>
          </a:p>
          <a:p>
            <a:endParaRPr lang="en-NZ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If mouse cursor placed within the </a:t>
            </a:r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boundary, starts scatter plotting in red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9C65C9F-9722-CD34-0CA8-33B138A53195}"/>
                  </a:ext>
                </a:extLst>
              </p14:cNvPr>
              <p14:cNvContentPartPr/>
              <p14:nvPr/>
            </p14:nvContentPartPr>
            <p14:xfrm>
              <a:off x="3077695" y="1577462"/>
              <a:ext cx="558720" cy="450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9C65C9F-9722-CD34-0CA8-33B138A5319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59695" y="1541822"/>
                <a:ext cx="59436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F42636D-0C9E-C44C-F31F-E21A76EACBE1}"/>
              </a:ext>
            </a:extLst>
          </p:cNvPr>
          <p:cNvGrpSpPr/>
          <p:nvPr/>
        </p:nvGrpSpPr>
        <p:grpSpPr>
          <a:xfrm>
            <a:off x="2885455" y="1586943"/>
            <a:ext cx="1995480" cy="2514908"/>
            <a:chOff x="2885455" y="1586943"/>
            <a:chExt cx="1995480" cy="251490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BDFE26-B6C9-BA58-366B-FADB4D6EEE4C}"/>
                    </a:ext>
                  </a:extLst>
                </p14:cNvPr>
                <p14:cNvContentPartPr/>
                <p14:nvPr/>
              </p14:nvContentPartPr>
              <p14:xfrm>
                <a:off x="3621393" y="1621143"/>
                <a:ext cx="195840" cy="1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BDFE26-B6C9-BA58-366B-FADB4D6EEE4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12753" y="1612503"/>
                  <a:ext cx="213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5BA0AE-9054-E053-3D3C-74F5740725B2}"/>
                    </a:ext>
                  </a:extLst>
                </p14:cNvPr>
                <p14:cNvContentPartPr/>
                <p14:nvPr/>
              </p14:nvContentPartPr>
              <p14:xfrm>
                <a:off x="3613473" y="1586943"/>
                <a:ext cx="94320" cy="101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5BA0AE-9054-E053-3D3C-74F5740725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04833" y="1577943"/>
                  <a:ext cx="111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3164DA-FCA9-C0D2-13FE-91C2541ECD05}"/>
                    </a:ext>
                  </a:extLst>
                </p14:cNvPr>
                <p14:cNvContentPartPr/>
                <p14:nvPr/>
              </p14:nvContentPartPr>
              <p14:xfrm>
                <a:off x="3394593" y="2237170"/>
                <a:ext cx="226800" cy="20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3164DA-FCA9-C0D2-13FE-91C2541ECD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85593" y="2228530"/>
                  <a:ext cx="244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5E4127-6676-3761-B2A5-9ACDBED1CB76}"/>
                    </a:ext>
                  </a:extLst>
                </p14:cNvPr>
                <p14:cNvContentPartPr/>
                <p14:nvPr/>
              </p14:nvContentPartPr>
              <p14:xfrm>
                <a:off x="3382353" y="2177050"/>
                <a:ext cx="81000" cy="14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5E4127-6676-3761-B2A5-9ACDBED1CB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3713" y="2168410"/>
                  <a:ext cx="98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493CA1-2B05-8ABF-6298-1BAE4737A98E}"/>
                    </a:ext>
                  </a:extLst>
                </p14:cNvPr>
                <p14:cNvContentPartPr/>
                <p14:nvPr/>
              </p14:nvContentPartPr>
              <p14:xfrm>
                <a:off x="3427196" y="3693611"/>
                <a:ext cx="94320" cy="245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493CA1-2B05-8ABF-6298-1BAE4737A9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8556" y="3684971"/>
                  <a:ext cx="111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83A2BD-F290-0C8E-A891-5F7A4F16B1E8}"/>
                    </a:ext>
                  </a:extLst>
                </p14:cNvPr>
                <p14:cNvContentPartPr/>
                <p14:nvPr/>
              </p14:nvContentPartPr>
              <p14:xfrm>
                <a:off x="3574076" y="3657971"/>
                <a:ext cx="14400" cy="62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83A2BD-F290-0C8E-A891-5F7A4F16B1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5436" y="3648971"/>
                  <a:ext cx="32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202F9E-64FE-6027-F7E5-61E543343ED4}"/>
                    </a:ext>
                  </a:extLst>
                </p14:cNvPr>
                <p14:cNvContentPartPr/>
                <p14:nvPr/>
              </p14:nvContentPartPr>
              <p14:xfrm>
                <a:off x="3562916" y="3602531"/>
                <a:ext cx="11520" cy="4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202F9E-64FE-6027-F7E5-61E543343E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53916" y="3593531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8ABBAB0-9672-3EA9-C9CB-8F6B47F1D061}"/>
                    </a:ext>
                  </a:extLst>
                </p14:cNvPr>
                <p14:cNvContentPartPr/>
                <p14:nvPr/>
              </p14:nvContentPartPr>
              <p14:xfrm>
                <a:off x="3627716" y="3658331"/>
                <a:ext cx="59400" cy="87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8ABBAB0-9672-3EA9-C9CB-8F6B47F1D0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18716" y="3649331"/>
                  <a:ext cx="77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CC72D6-A127-8AE4-0574-687D89FD41A4}"/>
                    </a:ext>
                  </a:extLst>
                </p14:cNvPr>
                <p14:cNvContentPartPr/>
                <p14:nvPr/>
              </p14:nvContentPartPr>
              <p14:xfrm>
                <a:off x="3729236" y="3625211"/>
                <a:ext cx="55800" cy="111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CC72D6-A127-8AE4-0574-687D89FD41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20236" y="3616571"/>
                  <a:ext cx="73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F862D0-07B5-3CEC-DB6F-C13DA1164E96}"/>
                    </a:ext>
                  </a:extLst>
                </p14:cNvPr>
                <p14:cNvContentPartPr/>
                <p14:nvPr/>
              </p14:nvContentPartPr>
              <p14:xfrm>
                <a:off x="3713756" y="3698291"/>
                <a:ext cx="73800" cy="8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F862D0-07B5-3CEC-DB6F-C13DA1164E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04756" y="3689651"/>
                  <a:ext cx="91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8F7D41-6B12-AA2C-CD02-669DE4F95977}"/>
                    </a:ext>
                  </a:extLst>
                </p14:cNvPr>
                <p14:cNvContentPartPr/>
                <p14:nvPr/>
              </p14:nvContentPartPr>
              <p14:xfrm>
                <a:off x="3803396" y="3681011"/>
                <a:ext cx="68040" cy="56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8F7D41-6B12-AA2C-CD02-669DE4F959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94756" y="3672011"/>
                  <a:ext cx="85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229D9D-B6C6-0DD6-A16D-B9A3DB74D647}"/>
                    </a:ext>
                  </a:extLst>
                </p14:cNvPr>
                <p14:cNvContentPartPr/>
                <p14:nvPr/>
              </p14:nvContentPartPr>
              <p14:xfrm>
                <a:off x="3911036" y="3706931"/>
                <a:ext cx="81360" cy="6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229D9D-B6C6-0DD6-A16D-B9A3DB74D64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02036" y="3698291"/>
                  <a:ext cx="99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36A1AAF-F6CA-324D-F3E1-1D468081B413}"/>
                    </a:ext>
                  </a:extLst>
                </p14:cNvPr>
                <p14:cNvContentPartPr/>
                <p14:nvPr/>
              </p14:nvContentPartPr>
              <p14:xfrm>
                <a:off x="3646796" y="3835451"/>
                <a:ext cx="78120" cy="82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36A1AAF-F6CA-324D-F3E1-1D468081B4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37796" y="3826451"/>
                  <a:ext cx="95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BDC22F1-9006-6123-3BD3-162DE2A6A65E}"/>
                    </a:ext>
                  </a:extLst>
                </p14:cNvPr>
                <p14:cNvContentPartPr/>
                <p14:nvPr/>
              </p14:nvContentPartPr>
              <p14:xfrm>
                <a:off x="3760196" y="3837611"/>
                <a:ext cx="51120" cy="66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BDC22F1-9006-6123-3BD3-162DE2A6A6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51556" y="3828611"/>
                  <a:ext cx="68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795504D-6D19-26D3-E13F-9B61E647FF5B}"/>
                    </a:ext>
                  </a:extLst>
                </p14:cNvPr>
                <p14:cNvContentPartPr/>
                <p14:nvPr/>
              </p14:nvContentPartPr>
              <p14:xfrm>
                <a:off x="3845156" y="3826451"/>
                <a:ext cx="41400" cy="69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795504D-6D19-26D3-E13F-9B61E647FF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36516" y="3817811"/>
                  <a:ext cx="59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767A37-95D6-B14A-1AC2-3B65300D76ED}"/>
                    </a:ext>
                  </a:extLst>
                </p14:cNvPr>
                <p14:cNvContentPartPr/>
                <p14:nvPr/>
              </p14:nvContentPartPr>
              <p14:xfrm>
                <a:off x="3916076" y="3819251"/>
                <a:ext cx="57600" cy="74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767A37-95D6-B14A-1AC2-3B65300D76E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07076" y="3810251"/>
                  <a:ext cx="75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504CD81-1979-4BAA-F558-8B920488A230}"/>
                    </a:ext>
                  </a:extLst>
                </p14:cNvPr>
                <p14:cNvContentPartPr/>
                <p14:nvPr/>
              </p14:nvContentPartPr>
              <p14:xfrm>
                <a:off x="4020836" y="3795851"/>
                <a:ext cx="12240" cy="94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504CD81-1979-4BAA-F558-8B920488A23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11836" y="3787211"/>
                  <a:ext cx="29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74CFEF-6845-D3FC-5D64-9B77B9801D87}"/>
                    </a:ext>
                  </a:extLst>
                </p14:cNvPr>
                <p14:cNvContentPartPr/>
                <p14:nvPr/>
              </p14:nvContentPartPr>
              <p14:xfrm>
                <a:off x="3999596" y="3821051"/>
                <a:ext cx="75240" cy="2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74CFEF-6845-D3FC-5D64-9B77B9801D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90596" y="3812411"/>
                  <a:ext cx="92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A5D4C5-87F9-5DC0-45CD-7BD755598E21}"/>
                    </a:ext>
                  </a:extLst>
                </p14:cNvPr>
                <p14:cNvContentPartPr/>
                <p14:nvPr/>
              </p14:nvContentPartPr>
              <p14:xfrm>
                <a:off x="4082756" y="3789011"/>
                <a:ext cx="110880" cy="99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A5D4C5-87F9-5DC0-45CD-7BD755598E2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74116" y="3780371"/>
                  <a:ext cx="128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0C9584-F7EA-4FF2-478B-F77CFFDF57BC}"/>
                    </a:ext>
                  </a:extLst>
                </p14:cNvPr>
                <p14:cNvContentPartPr/>
                <p14:nvPr/>
              </p14:nvContentPartPr>
              <p14:xfrm>
                <a:off x="4152236" y="3833291"/>
                <a:ext cx="79560" cy="25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0C9584-F7EA-4FF2-478B-F77CFFDF57B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43236" y="3824651"/>
                  <a:ext cx="97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237BCC5-BC18-B2DD-B0A9-7F3516441024}"/>
                    </a:ext>
                  </a:extLst>
                </p14:cNvPr>
                <p14:cNvContentPartPr/>
                <p14:nvPr/>
              </p14:nvContentPartPr>
              <p14:xfrm>
                <a:off x="4244396" y="3803771"/>
                <a:ext cx="51840" cy="70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237BCC5-BC18-B2DD-B0A9-7F35164410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35396" y="3794771"/>
                  <a:ext cx="69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2EC37E-298C-62A9-E2E7-8024FA36812A}"/>
                    </a:ext>
                  </a:extLst>
                </p14:cNvPr>
                <p14:cNvContentPartPr/>
                <p14:nvPr/>
              </p14:nvContentPartPr>
              <p14:xfrm>
                <a:off x="3633116" y="3971531"/>
                <a:ext cx="61200" cy="130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2EC37E-298C-62A9-E2E7-8024FA36812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24116" y="3962531"/>
                  <a:ext cx="78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1E36A7-726E-B8C5-8642-E62D5D15734E}"/>
                    </a:ext>
                  </a:extLst>
                </p14:cNvPr>
                <p14:cNvContentPartPr/>
                <p14:nvPr/>
              </p14:nvContentPartPr>
              <p14:xfrm>
                <a:off x="3719876" y="4006091"/>
                <a:ext cx="75240" cy="77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1E36A7-726E-B8C5-8642-E62D5D1573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10876" y="3997451"/>
                  <a:ext cx="92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8C031B-9776-268F-E567-CC54D030F4DC}"/>
                    </a:ext>
                  </a:extLst>
                </p14:cNvPr>
                <p14:cNvContentPartPr/>
                <p14:nvPr/>
              </p14:nvContentPartPr>
              <p14:xfrm>
                <a:off x="3829676" y="3997091"/>
                <a:ext cx="14040" cy="73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8C031B-9776-268F-E567-CC54D030F4D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21036" y="3988451"/>
                  <a:ext cx="31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0447527-BD6A-4445-F0B8-062A2812FD23}"/>
                    </a:ext>
                  </a:extLst>
                </p14:cNvPr>
                <p14:cNvContentPartPr/>
                <p14:nvPr/>
              </p14:nvContentPartPr>
              <p14:xfrm>
                <a:off x="3792236" y="3980171"/>
                <a:ext cx="109440" cy="95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0447527-BD6A-4445-F0B8-062A2812FD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83596" y="3971171"/>
                  <a:ext cx="127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33D897-219A-8396-18CE-9DC12B6B0340}"/>
                    </a:ext>
                  </a:extLst>
                </p14:cNvPr>
                <p14:cNvContentPartPr/>
                <p14:nvPr/>
              </p14:nvContentPartPr>
              <p14:xfrm>
                <a:off x="3911756" y="4018691"/>
                <a:ext cx="54360" cy="6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33D897-219A-8396-18CE-9DC12B6B034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03116" y="4010051"/>
                  <a:ext cx="72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8E3C2D1-611E-037B-051F-26620C198D7A}"/>
                    </a:ext>
                  </a:extLst>
                </p14:cNvPr>
                <p14:cNvContentPartPr/>
                <p14:nvPr/>
              </p14:nvContentPartPr>
              <p14:xfrm>
                <a:off x="3988076" y="4005371"/>
                <a:ext cx="55800" cy="66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8E3C2D1-611E-037B-051F-26620C198D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79436" y="3996731"/>
                  <a:ext cx="7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94D3E1-66C4-9836-996C-40CDEEA7878A}"/>
                    </a:ext>
                  </a:extLst>
                </p14:cNvPr>
                <p14:cNvContentPartPr/>
                <p14:nvPr/>
              </p14:nvContentPartPr>
              <p14:xfrm>
                <a:off x="4103636" y="3974411"/>
                <a:ext cx="63720" cy="125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94D3E1-66C4-9836-996C-40CDEEA7878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94636" y="3965771"/>
                  <a:ext cx="81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64DA18-77F2-8828-99C9-EFFE3C4C9F2E}"/>
                    </a:ext>
                  </a:extLst>
                </p14:cNvPr>
                <p14:cNvContentPartPr/>
                <p14:nvPr/>
              </p14:nvContentPartPr>
              <p14:xfrm>
                <a:off x="3609716" y="3447371"/>
                <a:ext cx="92160" cy="87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64DA18-77F2-8828-99C9-EFFE3C4C9F2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01076" y="3438731"/>
                  <a:ext cx="109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A2E3116-03E8-82C2-01D3-C997EC3270D2}"/>
                    </a:ext>
                  </a:extLst>
                </p14:cNvPr>
                <p14:cNvContentPartPr/>
                <p14:nvPr/>
              </p14:nvContentPartPr>
              <p14:xfrm>
                <a:off x="3724196" y="3419291"/>
                <a:ext cx="206640" cy="13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A2E3116-03E8-82C2-01D3-C997EC3270D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15556" y="3410291"/>
                  <a:ext cx="224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044E367-661D-F4CB-C570-DFF308A867AC}"/>
                    </a:ext>
                  </a:extLst>
                </p14:cNvPr>
                <p14:cNvContentPartPr/>
                <p14:nvPr/>
              </p14:nvContentPartPr>
              <p14:xfrm>
                <a:off x="3933356" y="3458531"/>
                <a:ext cx="59400" cy="99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044E367-661D-F4CB-C570-DFF308A867A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24356" y="3449891"/>
                  <a:ext cx="77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A9498BB-7F1D-2387-46EE-1CECF7A1DD3F}"/>
                    </a:ext>
                  </a:extLst>
                </p14:cNvPr>
                <p14:cNvContentPartPr/>
                <p14:nvPr/>
              </p14:nvContentPartPr>
              <p14:xfrm>
                <a:off x="4035236" y="3407411"/>
                <a:ext cx="4320" cy="24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9498BB-7F1D-2387-46EE-1CECF7A1DD3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26596" y="3398771"/>
                  <a:ext cx="2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1F5FD3E-19F1-86D5-B7D6-7169E144986C}"/>
                    </a:ext>
                  </a:extLst>
                </p14:cNvPr>
                <p14:cNvContentPartPr/>
                <p14:nvPr/>
              </p14:nvContentPartPr>
              <p14:xfrm>
                <a:off x="4069076" y="3449891"/>
                <a:ext cx="51480" cy="98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1F5FD3E-19F1-86D5-B7D6-7169E14498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60076" y="3440891"/>
                  <a:ext cx="69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EBD3762-DE23-CB1F-A08F-1FEEB4E8D9AA}"/>
                    </a:ext>
                  </a:extLst>
                </p14:cNvPr>
                <p14:cNvContentPartPr/>
                <p14:nvPr/>
              </p14:nvContentPartPr>
              <p14:xfrm>
                <a:off x="2885455" y="1592222"/>
                <a:ext cx="1995480" cy="1870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EBD3762-DE23-CB1F-A08F-1FEEB4E8D9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76815" y="1583582"/>
                  <a:ext cx="2013120" cy="18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E7DFABD-56A9-7316-C94C-978C262FE80D}"/>
              </a:ext>
            </a:extLst>
          </p:cNvPr>
          <p:cNvGrpSpPr/>
          <p:nvPr/>
        </p:nvGrpSpPr>
        <p:grpSpPr>
          <a:xfrm>
            <a:off x="5100895" y="4912447"/>
            <a:ext cx="714960" cy="186120"/>
            <a:chOff x="5100895" y="4912447"/>
            <a:chExt cx="71496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F187392-B079-AC90-ABA5-33FFD3AD7830}"/>
                    </a:ext>
                  </a:extLst>
                </p14:cNvPr>
                <p14:cNvContentPartPr/>
                <p14:nvPr/>
              </p14:nvContentPartPr>
              <p14:xfrm>
                <a:off x="5100895" y="4912447"/>
                <a:ext cx="666000" cy="33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F187392-B079-AC90-ABA5-33FFD3AD78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091895" y="4903807"/>
                  <a:ext cx="683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AF219C1-D09F-812E-D8BF-D5CA658F6FC4}"/>
                    </a:ext>
                  </a:extLst>
                </p14:cNvPr>
                <p14:cNvContentPartPr/>
                <p14:nvPr/>
              </p14:nvContentPartPr>
              <p14:xfrm>
                <a:off x="5778415" y="4968967"/>
                <a:ext cx="37440" cy="59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AF219C1-D09F-812E-D8BF-D5CA658F6FC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69415" y="4960327"/>
                  <a:ext cx="55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A8B33AE-12A4-B53E-A04C-19C397C1205D}"/>
                    </a:ext>
                  </a:extLst>
                </p14:cNvPr>
                <p14:cNvContentPartPr/>
                <p14:nvPr/>
              </p14:nvContentPartPr>
              <p14:xfrm>
                <a:off x="5787055" y="5090287"/>
                <a:ext cx="9000" cy="82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A8B33AE-12A4-B53E-A04C-19C397C1205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78415" y="5081647"/>
                  <a:ext cx="266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846602-0B4A-2E75-8151-19D3B832FAFA}"/>
              </a:ext>
            </a:extLst>
          </p:cNvPr>
          <p:cNvGrpSpPr/>
          <p:nvPr/>
        </p:nvGrpSpPr>
        <p:grpSpPr>
          <a:xfrm>
            <a:off x="5578975" y="5111887"/>
            <a:ext cx="1539000" cy="153000"/>
            <a:chOff x="5578975" y="5111887"/>
            <a:chExt cx="153900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31F7BB7-D885-ED79-1BD4-B385E33CDB15}"/>
                    </a:ext>
                  </a:extLst>
                </p14:cNvPr>
                <p14:cNvContentPartPr/>
                <p14:nvPr/>
              </p14:nvContentPartPr>
              <p14:xfrm>
                <a:off x="5578975" y="5164807"/>
                <a:ext cx="102240" cy="74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31F7BB7-D885-ED79-1BD4-B385E33CDB1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70335" y="5155807"/>
                  <a:ext cx="119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FCDAB25-B92D-2A67-E820-49B95168A13E}"/>
                    </a:ext>
                  </a:extLst>
                </p14:cNvPr>
                <p14:cNvContentPartPr/>
                <p14:nvPr/>
              </p14:nvContentPartPr>
              <p14:xfrm>
                <a:off x="5707855" y="5161927"/>
                <a:ext cx="150120" cy="95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FCDAB25-B92D-2A67-E820-49B95168A13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99215" y="5152927"/>
                  <a:ext cx="16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24AE39-A669-993A-0FE1-72D8F5E2C83D}"/>
                    </a:ext>
                  </a:extLst>
                </p14:cNvPr>
                <p14:cNvContentPartPr/>
                <p14:nvPr/>
              </p14:nvContentPartPr>
              <p14:xfrm>
                <a:off x="5864455" y="5209807"/>
                <a:ext cx="46440" cy="53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24AE39-A669-993A-0FE1-72D8F5E2C83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55455" y="5200807"/>
                  <a:ext cx="64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7AB0E95-EACF-3D78-8FE4-B90F1A40F873}"/>
                    </a:ext>
                  </a:extLst>
                </p14:cNvPr>
                <p14:cNvContentPartPr/>
                <p14:nvPr/>
              </p14:nvContentPartPr>
              <p14:xfrm>
                <a:off x="5932135" y="5201167"/>
                <a:ext cx="53640" cy="63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7AB0E95-EACF-3D78-8FE4-B90F1A40F87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23135" y="5192527"/>
                  <a:ext cx="71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4F765FE-F327-FC2A-D39C-E83E09BC5C2F}"/>
                    </a:ext>
                  </a:extLst>
                </p14:cNvPr>
                <p14:cNvContentPartPr/>
                <p14:nvPr/>
              </p14:nvContentPartPr>
              <p14:xfrm>
                <a:off x="6021415" y="5138167"/>
                <a:ext cx="2880" cy="40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4F765FE-F327-FC2A-D39C-E83E09BC5C2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12775" y="5129167"/>
                  <a:ext cx="20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10C393B-06B3-6B88-B891-BF7526DD6101}"/>
                    </a:ext>
                  </a:extLst>
                </p14:cNvPr>
                <p14:cNvContentPartPr/>
                <p14:nvPr/>
              </p14:nvContentPartPr>
              <p14:xfrm>
                <a:off x="6045895" y="5177767"/>
                <a:ext cx="47520" cy="77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10C393B-06B3-6B88-B891-BF7526DD610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36895" y="5169127"/>
                  <a:ext cx="65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8505691-75B3-8828-1B91-AB305E64275E}"/>
                    </a:ext>
                  </a:extLst>
                </p14:cNvPr>
                <p14:cNvContentPartPr/>
                <p14:nvPr/>
              </p14:nvContentPartPr>
              <p14:xfrm>
                <a:off x="6186295" y="5172727"/>
                <a:ext cx="11520" cy="41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8505691-75B3-8828-1B91-AB305E64275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77295" y="5163727"/>
                  <a:ext cx="29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B26E2E-F563-BA5D-0B23-F9E634B50B84}"/>
                    </a:ext>
                  </a:extLst>
                </p14:cNvPr>
                <p14:cNvContentPartPr/>
                <p14:nvPr/>
              </p14:nvContentPartPr>
              <p14:xfrm>
                <a:off x="6182695" y="5115847"/>
                <a:ext cx="70920" cy="108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B26E2E-F563-BA5D-0B23-F9E634B50B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74055" y="5106847"/>
                  <a:ext cx="88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6A6CED3-CBD3-044A-A231-7CED73D4B615}"/>
                    </a:ext>
                  </a:extLst>
                </p14:cNvPr>
                <p14:cNvContentPartPr/>
                <p14:nvPr/>
              </p14:nvContentPartPr>
              <p14:xfrm>
                <a:off x="6211135" y="5176327"/>
                <a:ext cx="78120" cy="4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6A6CED3-CBD3-044A-A231-7CED73D4B6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02135" y="5167687"/>
                  <a:ext cx="95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F9D840D-20D5-8881-59D9-3CA9295E8077}"/>
                    </a:ext>
                  </a:extLst>
                </p14:cNvPr>
                <p14:cNvContentPartPr/>
                <p14:nvPr/>
              </p14:nvContentPartPr>
              <p14:xfrm>
                <a:off x="6408415" y="5129887"/>
                <a:ext cx="76680" cy="101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F9D840D-20D5-8881-59D9-3CA9295E807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99415" y="5120887"/>
                  <a:ext cx="94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04DF0B0-E0B8-FD1E-54B8-8B6BF3C3CC57}"/>
                    </a:ext>
                  </a:extLst>
                </p14:cNvPr>
                <p14:cNvContentPartPr/>
                <p14:nvPr/>
              </p14:nvContentPartPr>
              <p14:xfrm>
                <a:off x="6508855" y="5180647"/>
                <a:ext cx="73800" cy="78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04DF0B0-E0B8-FD1E-54B8-8B6BF3C3CC5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99855" y="5171647"/>
                  <a:ext cx="91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310EB8-4DE5-1E3D-1AE6-6AAB98887734}"/>
                    </a:ext>
                  </a:extLst>
                </p14:cNvPr>
                <p14:cNvContentPartPr/>
                <p14:nvPr/>
              </p14:nvContentPartPr>
              <p14:xfrm>
                <a:off x="6591295" y="5175247"/>
                <a:ext cx="83880" cy="65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310EB8-4DE5-1E3D-1AE6-6AAB9888773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82655" y="5166247"/>
                  <a:ext cx="101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BB12C89-728A-2D97-CF6D-B8E34BAC09FF}"/>
                    </a:ext>
                  </a:extLst>
                </p14:cNvPr>
                <p14:cNvContentPartPr/>
                <p14:nvPr/>
              </p14:nvContentPartPr>
              <p14:xfrm>
                <a:off x="6657535" y="5112607"/>
                <a:ext cx="26640" cy="104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BB12C89-728A-2D97-CF6D-B8E34BAC09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48535" y="5103967"/>
                  <a:ext cx="44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3F06BC0-14AC-E955-7E8B-4A588EFE9C85}"/>
                    </a:ext>
                  </a:extLst>
                </p14:cNvPr>
                <p14:cNvContentPartPr/>
                <p14:nvPr/>
              </p14:nvContentPartPr>
              <p14:xfrm>
                <a:off x="6726655" y="5173447"/>
                <a:ext cx="71280" cy="48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3F06BC0-14AC-E955-7E8B-4A588EFE9C8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17655" y="5164807"/>
                  <a:ext cx="88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CF67A66-A49A-32F1-3CC4-098D2D812BFF}"/>
                    </a:ext>
                  </a:extLst>
                </p14:cNvPr>
                <p14:cNvContentPartPr/>
                <p14:nvPr/>
              </p14:nvContentPartPr>
              <p14:xfrm>
                <a:off x="6827815" y="5158327"/>
                <a:ext cx="48600" cy="55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CF67A66-A49A-32F1-3CC4-098D2D812B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18815" y="5149687"/>
                  <a:ext cx="66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2316086-B0A9-FE41-FFDE-A719E3DF3BDC}"/>
                    </a:ext>
                  </a:extLst>
                </p14:cNvPr>
                <p14:cNvContentPartPr/>
                <p14:nvPr/>
              </p14:nvContentPartPr>
              <p14:xfrm>
                <a:off x="6868855" y="5148247"/>
                <a:ext cx="69480" cy="60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2316086-B0A9-FE41-FFDE-A719E3DF3B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59855" y="5139607"/>
                  <a:ext cx="8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E7B5807-73DC-DA08-F3E2-30AA2DB4D919}"/>
                    </a:ext>
                  </a:extLst>
                </p14:cNvPr>
                <p14:cNvContentPartPr/>
                <p14:nvPr/>
              </p14:nvContentPartPr>
              <p14:xfrm>
                <a:off x="6947335" y="5115847"/>
                <a:ext cx="50400" cy="93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E7B5807-73DC-DA08-F3E2-30AA2DB4D91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8695" y="5106847"/>
                  <a:ext cx="68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D1DC19-C5D5-C5CC-EB07-E81E64C63BCD}"/>
                    </a:ext>
                  </a:extLst>
                </p14:cNvPr>
                <p14:cNvContentPartPr/>
                <p14:nvPr/>
              </p14:nvContentPartPr>
              <p14:xfrm>
                <a:off x="7084135" y="5111887"/>
                <a:ext cx="33840" cy="54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D1DC19-C5D5-C5CC-EB07-E81E64C63BC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75135" y="5102887"/>
                  <a:ext cx="51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DD3579-87A4-AB89-7E3D-659B31967DB7}"/>
                    </a:ext>
                  </a:extLst>
                </p14:cNvPr>
                <p14:cNvContentPartPr/>
                <p14:nvPr/>
              </p14:nvContentPartPr>
              <p14:xfrm>
                <a:off x="7093855" y="5211967"/>
                <a:ext cx="6840" cy="7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DD3579-87A4-AB89-7E3D-659B31967D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4855" y="5202967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9AC8DB2-1850-A83F-8F3A-2B7A47F9AF2C}"/>
              </a:ext>
            </a:extLst>
          </p:cNvPr>
          <p:cNvGrpSpPr/>
          <p:nvPr/>
        </p:nvGrpSpPr>
        <p:grpSpPr>
          <a:xfrm>
            <a:off x="7658695" y="2595847"/>
            <a:ext cx="43560" cy="68760"/>
            <a:chOff x="7658695" y="2595847"/>
            <a:chExt cx="43560" cy="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DC9BD10-8228-A2B9-B16C-0CDEA6E0F7D9}"/>
                    </a:ext>
                  </a:extLst>
                </p14:cNvPr>
                <p14:cNvContentPartPr/>
                <p14:nvPr/>
              </p14:nvContentPartPr>
              <p14:xfrm>
                <a:off x="7658695" y="2595847"/>
                <a:ext cx="36720" cy="37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DC9BD10-8228-A2B9-B16C-0CDEA6E0F7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49695" y="2586847"/>
                  <a:ext cx="54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1A9284C-4189-8C8D-978B-B2E50F6F4805}"/>
                    </a:ext>
                  </a:extLst>
                </p14:cNvPr>
                <p14:cNvContentPartPr/>
                <p14:nvPr/>
              </p14:nvContentPartPr>
              <p14:xfrm>
                <a:off x="7692175" y="2663167"/>
                <a:ext cx="10080" cy="14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1A9284C-4189-8C8D-978B-B2E50F6F480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83535" y="2654527"/>
                  <a:ext cx="27720" cy="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334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E6ED-5B9F-3516-D5A2-D1A43344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63" y="544177"/>
            <a:ext cx="8761413" cy="706964"/>
          </a:xfrm>
        </p:spPr>
        <p:txBody>
          <a:bodyPr/>
          <a:lstStyle/>
          <a:p>
            <a:r>
              <a:rPr lang="en-NZ" sz="2800" dirty="0"/>
              <a:t>Annotation triggered by play-button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6E87-C1C1-8131-0E5D-7C7FF97E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54" y="4001075"/>
            <a:ext cx="5592665" cy="2312747"/>
          </a:xfrm>
        </p:spPr>
        <p:txBody>
          <a:bodyPr>
            <a:normAutofit fontScale="77500" lnSpcReduction="20000"/>
          </a:bodyPr>
          <a:lstStyle/>
          <a:p>
            <a:r>
              <a:rPr lang="en-NZ" sz="1000" dirty="0"/>
              <a:t>When play button is pressed;</a:t>
            </a:r>
          </a:p>
          <a:p>
            <a:r>
              <a:rPr lang="en-NZ" sz="1000" dirty="0"/>
              <a:t>- if mouse cursor is placed within VA boundary</a:t>
            </a:r>
          </a:p>
          <a:p>
            <a:pPr lvl="1"/>
            <a:r>
              <a:rPr lang="en-NZ" sz="1000" dirty="0"/>
              <a:t>-scatter plot in red , draw points on canvas </a:t>
            </a:r>
          </a:p>
          <a:p>
            <a:pPr lvl="1"/>
            <a:r>
              <a:rPr lang="en-NZ" sz="1000" dirty="0"/>
              <a:t>-save </a:t>
            </a:r>
            <a:r>
              <a:rPr lang="en-NZ" sz="1000" dirty="0" err="1"/>
              <a:t>xdata</a:t>
            </a:r>
            <a:r>
              <a:rPr lang="en-NZ" sz="1000" dirty="0"/>
              <a:t> and </a:t>
            </a:r>
            <a:r>
              <a:rPr lang="en-NZ" sz="1000" dirty="0" err="1"/>
              <a:t>ydata</a:t>
            </a:r>
            <a:r>
              <a:rPr lang="en-NZ" sz="1000" dirty="0"/>
              <a:t> points (V and A coordinates)</a:t>
            </a:r>
          </a:p>
          <a:p>
            <a:pPr lvl="1"/>
            <a:r>
              <a:rPr lang="en-NZ" sz="1000" dirty="0"/>
              <a:t>‘</a:t>
            </a:r>
            <a:r>
              <a:rPr lang="en-NZ" sz="1000" dirty="0" err="1"/>
              <a:t>motion_notify_event</a:t>
            </a:r>
            <a:r>
              <a:rPr lang="en-NZ" sz="1000" dirty="0"/>
              <a:t>’ trigger </a:t>
            </a:r>
            <a:r>
              <a:rPr lang="en-NZ" sz="1000" dirty="0" err="1"/>
              <a:t>autoClicking</a:t>
            </a:r>
            <a:r>
              <a:rPr lang="en-NZ" sz="1000" dirty="0"/>
              <a:t> method</a:t>
            </a:r>
          </a:p>
          <a:p>
            <a:pPr lvl="2"/>
            <a:r>
              <a:rPr lang="en-NZ" sz="800" dirty="0"/>
              <a:t>Manipulate colour gradation, estimating </a:t>
            </a:r>
            <a:r>
              <a:rPr lang="en-NZ" sz="800" dirty="0" err="1"/>
              <a:t>time_elapsed</a:t>
            </a:r>
            <a:endParaRPr lang="en-NZ" sz="800" dirty="0"/>
          </a:p>
          <a:p>
            <a:pPr lvl="2"/>
            <a:r>
              <a:rPr lang="en-NZ" sz="800" dirty="0"/>
              <a:t>First 1/3 in red, second 1/3 in yellow and the rest in blue</a:t>
            </a:r>
          </a:p>
          <a:p>
            <a:pPr lvl="2"/>
            <a:r>
              <a:rPr lang="en-NZ" sz="800" dirty="0"/>
              <a:t>scatter plot in colours accordingly, draw points on the canvas </a:t>
            </a:r>
          </a:p>
          <a:p>
            <a:pPr lvl="2"/>
            <a:r>
              <a:rPr lang="en-NZ" sz="800" dirty="0"/>
              <a:t>Save V and A data</a:t>
            </a:r>
          </a:p>
          <a:p>
            <a:r>
              <a:rPr lang="en-NZ" sz="1200" dirty="0"/>
              <a:t>If clicked out of bound, no points added and inform user of clicked on out of annotation model and ask if wanting to reannotate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2B6B0-6792-6212-F3EE-DEF285B3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5" y="1722530"/>
            <a:ext cx="5505610" cy="2003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67D0-F06A-6FED-EEDE-077C2C4F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7" y="1251141"/>
            <a:ext cx="5775215" cy="4119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B7876-44A5-E834-460F-2F1690A16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61" b="31607"/>
          <a:stretch/>
        </p:blipFill>
        <p:spPr>
          <a:xfrm>
            <a:off x="202506" y="1152813"/>
            <a:ext cx="2816595" cy="3740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8768FF-1CBF-A8AC-F545-2E463109C2F8}"/>
              </a:ext>
            </a:extLst>
          </p:cNvPr>
          <p:cNvGrpSpPr/>
          <p:nvPr/>
        </p:nvGrpSpPr>
        <p:grpSpPr>
          <a:xfrm>
            <a:off x="1101560" y="1456880"/>
            <a:ext cx="87840" cy="206280"/>
            <a:chOff x="1101560" y="1456880"/>
            <a:chExt cx="8784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64C12F-C3B3-3A6B-0373-FE646181AE28}"/>
                    </a:ext>
                  </a:extLst>
                </p14:cNvPr>
                <p14:cNvContentPartPr/>
                <p14:nvPr/>
              </p14:nvContentPartPr>
              <p14:xfrm>
                <a:off x="1124600" y="1456880"/>
                <a:ext cx="17280" cy="15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64C12F-C3B3-3A6B-0373-FE646181AE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5600" y="1447880"/>
                  <a:ext cx="34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C8C38F-3AA9-03DF-65D8-9CE18B11B6D8}"/>
                    </a:ext>
                  </a:extLst>
                </p14:cNvPr>
                <p14:cNvContentPartPr/>
                <p14:nvPr/>
              </p14:nvContentPartPr>
              <p14:xfrm>
                <a:off x="1101560" y="1565600"/>
                <a:ext cx="87840" cy="97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C8C38F-3AA9-03DF-65D8-9CE18B11B6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2560" y="1556960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1975E1-450D-059D-DB3F-A17458794BEB}"/>
                  </a:ext>
                </a:extLst>
              </p14:cNvPr>
              <p14:cNvContentPartPr/>
              <p14:nvPr/>
            </p14:nvContentPartPr>
            <p14:xfrm>
              <a:off x="2484680" y="1344200"/>
              <a:ext cx="3735720" cy="1428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1975E1-450D-059D-DB3F-A17458794B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6040" y="1335200"/>
                <a:ext cx="375336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22BB966-2F91-C36D-529C-28589F6211F9}"/>
                  </a:ext>
                </a:extLst>
              </p14:cNvPr>
              <p14:cNvContentPartPr/>
              <p14:nvPr/>
            </p14:nvContentPartPr>
            <p14:xfrm>
              <a:off x="2678000" y="2551640"/>
              <a:ext cx="3030120" cy="1156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22BB966-2F91-C36D-529C-28589F621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9360" y="2542640"/>
                <a:ext cx="304776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36D9CC-D507-CC20-36C8-5887A272C469}"/>
                  </a:ext>
                </a:extLst>
              </p14:cNvPr>
              <p14:cNvContentPartPr/>
              <p14:nvPr/>
            </p14:nvContentPartPr>
            <p14:xfrm>
              <a:off x="490280" y="2248880"/>
              <a:ext cx="160560" cy="27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36D9CC-D507-CC20-36C8-5887A272C4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640" y="2240240"/>
                <a:ext cx="178200" cy="2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55D8912-92C1-4F9D-640F-15B9BB9CF499}"/>
              </a:ext>
            </a:extLst>
          </p:cNvPr>
          <p:cNvGrpSpPr/>
          <p:nvPr/>
        </p:nvGrpSpPr>
        <p:grpSpPr>
          <a:xfrm>
            <a:off x="6109520" y="3513920"/>
            <a:ext cx="765720" cy="1047240"/>
            <a:chOff x="6109520" y="3513920"/>
            <a:chExt cx="765720" cy="10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6B8382-71CE-A10A-4414-7864AF2A9000}"/>
                    </a:ext>
                  </a:extLst>
                </p14:cNvPr>
                <p14:cNvContentPartPr/>
                <p14:nvPr/>
              </p14:nvContentPartPr>
              <p14:xfrm>
                <a:off x="6718280" y="4161560"/>
                <a:ext cx="156960" cy="39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6B8382-71CE-A10A-4414-7864AF2A900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09280" y="4152920"/>
                  <a:ext cx="174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F3254D-9786-AC4D-8374-F54CE24787FE}"/>
                    </a:ext>
                  </a:extLst>
                </p14:cNvPr>
                <p14:cNvContentPartPr/>
                <p14:nvPr/>
              </p14:nvContentPartPr>
              <p14:xfrm>
                <a:off x="6319040" y="4103960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F3254D-9786-AC4D-8374-F54CE24787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400" y="40953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6F70E4-7F50-7836-2FB2-240B81F0D9D5}"/>
                    </a:ext>
                  </a:extLst>
                </p14:cNvPr>
                <p14:cNvContentPartPr/>
                <p14:nvPr/>
              </p14:nvContentPartPr>
              <p14:xfrm>
                <a:off x="6109520" y="4077320"/>
                <a:ext cx="69840" cy="119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6F70E4-7F50-7836-2FB2-240B81F0D9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00520" y="4068680"/>
                  <a:ext cx="87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D3888A-281B-FB31-350F-B80C3DD2BBF9}"/>
                    </a:ext>
                  </a:extLst>
                </p14:cNvPr>
                <p14:cNvContentPartPr/>
                <p14:nvPr/>
              </p14:nvContentPartPr>
              <p14:xfrm>
                <a:off x="6183680" y="4033040"/>
                <a:ext cx="84240" cy="95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D3888A-281B-FB31-350F-B80C3DD2BB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4680" y="4024400"/>
                  <a:ext cx="101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115D9E-DC58-B3B7-2CDF-547533F87043}"/>
                    </a:ext>
                  </a:extLst>
                </p14:cNvPr>
                <p14:cNvContentPartPr/>
                <p14:nvPr/>
              </p14:nvContentPartPr>
              <p14:xfrm>
                <a:off x="6253520" y="3979400"/>
                <a:ext cx="76680" cy="120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115D9E-DC58-B3B7-2CDF-547533F870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4520" y="3970400"/>
                  <a:ext cx="94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565954-F30C-3069-4F71-66BA601AC723}"/>
                    </a:ext>
                  </a:extLst>
                </p14:cNvPr>
                <p14:cNvContentPartPr/>
                <p14:nvPr/>
              </p14:nvContentPartPr>
              <p14:xfrm>
                <a:off x="6317240" y="3929360"/>
                <a:ext cx="72360" cy="88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565954-F30C-3069-4F71-66BA601AC7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08240" y="3920720"/>
                  <a:ext cx="90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D11436-C8E1-A805-E6C2-7E3817C8CB7A}"/>
                    </a:ext>
                  </a:extLst>
                </p14:cNvPr>
                <p14:cNvContentPartPr/>
                <p14:nvPr/>
              </p14:nvContentPartPr>
              <p14:xfrm>
                <a:off x="6355760" y="3882560"/>
                <a:ext cx="69840" cy="5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D11436-C8E1-A805-E6C2-7E3817C8CB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6760" y="3873560"/>
                  <a:ext cx="87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421B28-FF27-05B8-9540-E286351E6246}"/>
                    </a:ext>
                  </a:extLst>
                </p14:cNvPr>
                <p14:cNvContentPartPr/>
                <p14:nvPr/>
              </p14:nvContentPartPr>
              <p14:xfrm>
                <a:off x="6368720" y="3835760"/>
                <a:ext cx="101160" cy="104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421B28-FF27-05B8-9540-E286351E62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59720" y="3827120"/>
                  <a:ext cx="11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4EC70B-D557-4B90-54C5-FA017DEC631B}"/>
                    </a:ext>
                  </a:extLst>
                </p14:cNvPr>
                <p14:cNvContentPartPr/>
                <p14:nvPr/>
              </p14:nvContentPartPr>
              <p14:xfrm>
                <a:off x="6446480" y="3803000"/>
                <a:ext cx="95760" cy="75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4EC70B-D557-4B90-54C5-FA017DEC63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37480" y="3794000"/>
                  <a:ext cx="113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5A85B59-E791-E6F2-728B-CC49B40206C1}"/>
                    </a:ext>
                  </a:extLst>
                </p14:cNvPr>
                <p14:cNvContentPartPr/>
                <p14:nvPr/>
              </p14:nvContentPartPr>
              <p14:xfrm>
                <a:off x="6493640" y="3732080"/>
                <a:ext cx="89280" cy="65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A85B59-E791-E6F2-728B-CC49B40206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5000" y="3723440"/>
                  <a:ext cx="106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85FF5F-38F5-4C11-A7A9-4B49B8323109}"/>
                    </a:ext>
                  </a:extLst>
                </p14:cNvPr>
                <p14:cNvContentPartPr/>
                <p14:nvPr/>
              </p14:nvContentPartPr>
              <p14:xfrm>
                <a:off x="6615320" y="3671960"/>
                <a:ext cx="62640" cy="6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85FF5F-38F5-4C11-A7A9-4B49B83231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06320" y="3662960"/>
                  <a:ext cx="80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29B0A1-0EC8-6A48-6871-40FC61ACB661}"/>
                    </a:ext>
                  </a:extLst>
                </p14:cNvPr>
                <p14:cNvContentPartPr/>
                <p14:nvPr/>
              </p14:nvContentPartPr>
              <p14:xfrm>
                <a:off x="6666440" y="3513920"/>
                <a:ext cx="106200" cy="120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29B0A1-0EC8-6A48-6871-40FC61ACB6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57440" y="350492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570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8543F-FF3D-F0E4-0EFB-28C1AC91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75921"/>
            <a:ext cx="6659767" cy="151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7A8CB-422E-51F4-C949-B53378E1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3782677"/>
            <a:ext cx="3916265" cy="219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4B660A-C2F5-E271-6721-01030F08D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81" y="2026721"/>
            <a:ext cx="5775215" cy="4119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CB427-D518-CE4B-2D91-F5C1CC8BA12B}"/>
              </a:ext>
            </a:extLst>
          </p:cNvPr>
          <p:cNvSpPr txBox="1"/>
          <p:nvPr/>
        </p:nvSpPr>
        <p:spPr>
          <a:xfrm>
            <a:off x="5163129" y="3833091"/>
            <a:ext cx="210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Sync between media-player time and position on the slider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75D3A-CBD1-BDBE-3234-D955E8C103A9}"/>
              </a:ext>
            </a:extLst>
          </p:cNvPr>
          <p:cNvSpPr txBox="1"/>
          <p:nvPr/>
        </p:nvSpPr>
        <p:spPr>
          <a:xfrm>
            <a:off x="5245802" y="4553313"/>
            <a:ext cx="210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Update time w.r.t </a:t>
            </a:r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mediaplayer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time and store time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2826EB-E63D-4A6C-968E-5FBD7EF2C57C}"/>
                  </a:ext>
                </a:extLst>
              </p14:cNvPr>
              <p14:cNvContentPartPr/>
              <p14:nvPr/>
            </p14:nvContentPartPr>
            <p14:xfrm>
              <a:off x="1815109" y="3870967"/>
              <a:ext cx="74160" cy="102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2826EB-E63D-4A6C-968E-5FBD7EF2C5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469" y="3861967"/>
                <a:ext cx="918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90E8F73-D4A5-6878-88A4-D0DE756472DC}"/>
                  </a:ext>
                </a:extLst>
              </p14:cNvPr>
              <p14:cNvContentPartPr/>
              <p14:nvPr/>
            </p14:nvContentPartPr>
            <p14:xfrm>
              <a:off x="1814029" y="2577127"/>
              <a:ext cx="2316960" cy="1354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90E8F73-D4A5-6878-88A4-D0DE756472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5029" y="2568487"/>
                <a:ext cx="2334600" cy="137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4824ABC-00ED-1672-111B-095A2CD6B11D}"/>
              </a:ext>
            </a:extLst>
          </p:cNvPr>
          <p:cNvGrpSpPr/>
          <p:nvPr/>
        </p:nvGrpSpPr>
        <p:grpSpPr>
          <a:xfrm>
            <a:off x="6179029" y="3121345"/>
            <a:ext cx="168840" cy="195840"/>
            <a:chOff x="6179029" y="3121345"/>
            <a:chExt cx="16884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084E3C-3D8B-549B-0D50-D5C26ACBBEAF}"/>
                    </a:ext>
                  </a:extLst>
                </p14:cNvPr>
                <p14:cNvContentPartPr/>
                <p14:nvPr/>
              </p14:nvContentPartPr>
              <p14:xfrm>
                <a:off x="6179029" y="3129265"/>
                <a:ext cx="63360" cy="7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084E3C-3D8B-549B-0D50-D5C26ACBBE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0389" y="3120625"/>
                  <a:ext cx="81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E69D5A-3C04-44E9-7412-956B0C31CEBF}"/>
                    </a:ext>
                  </a:extLst>
                </p14:cNvPr>
                <p14:cNvContentPartPr/>
                <p14:nvPr/>
              </p14:nvContentPartPr>
              <p14:xfrm>
                <a:off x="6221869" y="3303865"/>
                <a:ext cx="8640" cy="13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E69D5A-3C04-44E9-7412-956B0C31CE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12869" y="3294865"/>
                  <a:ext cx="26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8A651A-8AB5-270E-D875-37278E8530E8}"/>
                    </a:ext>
                  </a:extLst>
                </p14:cNvPr>
                <p14:cNvContentPartPr/>
                <p14:nvPr/>
              </p14:nvContentPartPr>
              <p14:xfrm>
                <a:off x="6274789" y="3121345"/>
                <a:ext cx="73080" cy="87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8A651A-8AB5-270E-D875-37278E8530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65789" y="3112345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7F7D28-AFC4-3239-2AEB-119B3B603BDE}"/>
                    </a:ext>
                  </a:extLst>
                </p14:cNvPr>
                <p14:cNvContentPartPr/>
                <p14:nvPr/>
              </p14:nvContentPartPr>
              <p14:xfrm>
                <a:off x="6330589" y="3268225"/>
                <a:ext cx="7560" cy="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7F7D28-AFC4-3239-2AEB-119B3B603B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21589" y="3259585"/>
                  <a:ext cx="25200" cy="2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AB6DE08-7258-F822-9998-D697A5593C8C}"/>
              </a:ext>
            </a:extLst>
          </p:cNvPr>
          <p:cNvSpPr txBox="1"/>
          <p:nvPr/>
        </p:nvSpPr>
        <p:spPr>
          <a:xfrm>
            <a:off x="5245802" y="3239421"/>
            <a:ext cx="279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Like sampling rate ? Or timeout whenever </a:t>
            </a:r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autocliking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NZ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triggerd</a:t>
            </a:r>
            <a:r>
              <a:rPr lang="en-NZ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0171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1111</TotalTime>
  <Words>338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EmotionGui_ understanding  PyQT code</vt:lpstr>
      <vt:lpstr>EmotionGui_ understanding  PyQT code</vt:lpstr>
      <vt:lpstr>EmotionGui_ PyQt code understanding</vt:lpstr>
      <vt:lpstr>‘wav’ audio file calles audioVis, what does it do? </vt:lpstr>
      <vt:lpstr>Mediaplayer control buttons and annotation plot control button</vt:lpstr>
      <vt:lpstr>Mediaplayer control buttons</vt:lpstr>
      <vt:lpstr>VA plot</vt:lpstr>
      <vt:lpstr>Annotation triggered by play-button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EmotionGui_ understanding  PyQT code</dc:title>
  <dc:creator>Sunny Choi</dc:creator>
  <cp:lastModifiedBy>Sunny Choi</cp:lastModifiedBy>
  <cp:revision>1</cp:revision>
  <dcterms:created xsi:type="dcterms:W3CDTF">2023-05-02T05:17:12Z</dcterms:created>
  <dcterms:modified xsi:type="dcterms:W3CDTF">2023-05-02T23:49:11Z</dcterms:modified>
</cp:coreProperties>
</file>